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1"/>
  </p:notesMasterIdLst>
  <p:sldIdLst>
    <p:sldId id="256" r:id="rId2"/>
    <p:sldId id="258" r:id="rId3"/>
    <p:sldId id="260" r:id="rId4"/>
    <p:sldId id="317" r:id="rId5"/>
    <p:sldId id="326" r:id="rId6"/>
    <p:sldId id="312" r:id="rId7"/>
    <p:sldId id="318" r:id="rId8"/>
    <p:sldId id="327" r:id="rId9"/>
    <p:sldId id="328" r:id="rId10"/>
    <p:sldId id="333" r:id="rId11"/>
    <p:sldId id="313" r:id="rId12"/>
    <p:sldId id="319" r:id="rId13"/>
    <p:sldId id="329" r:id="rId14"/>
    <p:sldId id="330" r:id="rId15"/>
    <p:sldId id="332" r:id="rId16"/>
    <p:sldId id="334" r:id="rId17"/>
    <p:sldId id="314" r:id="rId18"/>
    <p:sldId id="320" r:id="rId19"/>
    <p:sldId id="331" r:id="rId20"/>
  </p:sldIdLst>
  <p:sldSz cx="9144000" cy="5143500" type="screen16x9"/>
  <p:notesSz cx="6858000" cy="9144000"/>
  <p:embeddedFontLst>
    <p:embeddedFont>
      <p:font typeface="Anaheim" panose="020B0604020202020204" charset="0"/>
      <p:regular r:id="rId22"/>
      <p:bold r:id="rId23"/>
    </p:embeddedFont>
    <p:embeddedFont>
      <p:font typeface="Bebas Neue" panose="020B0606020202050201" pitchFamily="34" charset="0"/>
      <p:regular r:id="rId24"/>
    </p:embeddedFont>
    <p:embeddedFont>
      <p:font typeface="Delius" panose="020B0604020202020204" charset="0"/>
      <p:regular r:id="rId25"/>
    </p:embeddedFont>
    <p:embeddedFont>
      <p:font typeface="Lato" panose="020F0502020204030203" pitchFamily="34" charset="0"/>
      <p:regular r:id="rId26"/>
      <p:bold r:id="rId27"/>
      <p:italic r:id="rId28"/>
      <p:boldItalic r:id="rId29"/>
    </p:embeddedFont>
    <p:embeddedFont>
      <p:font typeface="Tahoma" panose="020B0604030504040204" pitchFamily="34" charset="0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E22175-EA2D-44BA-AD83-D0641B6DAF70}">
  <a:tblStyle styleId="{69E22175-EA2D-44BA-AD83-D0641B6DAF7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734CBC9-4785-4369-BCED-B6B54F344C6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16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3">
          <a:extLst>
            <a:ext uri="{FF2B5EF4-FFF2-40B4-BE49-F238E27FC236}">
              <a16:creationId xmlns:a16="http://schemas.microsoft.com/office/drawing/2014/main" id="{922EE48C-156E-7A29-FAA5-06A2CA349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gd44c0c1fca_0_138:notes">
            <a:extLst>
              <a:ext uri="{FF2B5EF4-FFF2-40B4-BE49-F238E27FC236}">
                <a16:creationId xmlns:a16="http://schemas.microsoft.com/office/drawing/2014/main" id="{B215C440-C01A-41F1-6B73-46A40229EF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5" name="Google Shape;3245;gd44c0c1fca_0_138:notes">
            <a:extLst>
              <a:ext uri="{FF2B5EF4-FFF2-40B4-BE49-F238E27FC236}">
                <a16:creationId xmlns:a16="http://schemas.microsoft.com/office/drawing/2014/main" id="{FC67B9F0-3295-41C8-AB9C-058A9FA1A6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286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>
          <a:extLst>
            <a:ext uri="{FF2B5EF4-FFF2-40B4-BE49-F238E27FC236}">
              <a16:creationId xmlns:a16="http://schemas.microsoft.com/office/drawing/2014/main" id="{3530728A-6407-80CC-BF70-0DCCE09AA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54dda1946d_6_308:notes">
            <a:extLst>
              <a:ext uri="{FF2B5EF4-FFF2-40B4-BE49-F238E27FC236}">
                <a16:creationId xmlns:a16="http://schemas.microsoft.com/office/drawing/2014/main" id="{36D85085-6769-DE43-9B30-11E5F60658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54dda1946d_6_308:notes">
            <a:extLst>
              <a:ext uri="{FF2B5EF4-FFF2-40B4-BE49-F238E27FC236}">
                <a16:creationId xmlns:a16="http://schemas.microsoft.com/office/drawing/2014/main" id="{FFAECEC7-783C-4A85-CC5B-9114D5191D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6071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3">
          <a:extLst>
            <a:ext uri="{FF2B5EF4-FFF2-40B4-BE49-F238E27FC236}">
              <a16:creationId xmlns:a16="http://schemas.microsoft.com/office/drawing/2014/main" id="{AAEF0568-37E2-D4BC-A271-6E56613C4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gd44c0c1fca_0_138:notes">
            <a:extLst>
              <a:ext uri="{FF2B5EF4-FFF2-40B4-BE49-F238E27FC236}">
                <a16:creationId xmlns:a16="http://schemas.microsoft.com/office/drawing/2014/main" id="{8CC5976C-7EE2-AC6B-AE50-D7434A8044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5" name="Google Shape;3245;gd44c0c1fca_0_138:notes">
            <a:extLst>
              <a:ext uri="{FF2B5EF4-FFF2-40B4-BE49-F238E27FC236}">
                <a16:creationId xmlns:a16="http://schemas.microsoft.com/office/drawing/2014/main" id="{054CEC4E-574A-5BEA-396E-379D820610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57490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3">
          <a:extLst>
            <a:ext uri="{FF2B5EF4-FFF2-40B4-BE49-F238E27FC236}">
              <a16:creationId xmlns:a16="http://schemas.microsoft.com/office/drawing/2014/main" id="{20B0B4EA-2524-4412-95CE-81E482B5E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gd44c0c1fca_0_138:notes">
            <a:extLst>
              <a:ext uri="{FF2B5EF4-FFF2-40B4-BE49-F238E27FC236}">
                <a16:creationId xmlns:a16="http://schemas.microsoft.com/office/drawing/2014/main" id="{9E5D0A89-EC24-273F-C844-FE40A0B8CF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5" name="Google Shape;3245;gd44c0c1fca_0_138:notes">
            <a:extLst>
              <a:ext uri="{FF2B5EF4-FFF2-40B4-BE49-F238E27FC236}">
                <a16:creationId xmlns:a16="http://schemas.microsoft.com/office/drawing/2014/main" id="{86BC68EA-2FC4-A662-C33D-862C88F689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466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3">
          <a:extLst>
            <a:ext uri="{FF2B5EF4-FFF2-40B4-BE49-F238E27FC236}">
              <a16:creationId xmlns:a16="http://schemas.microsoft.com/office/drawing/2014/main" id="{29B279B8-D241-B7DA-DB5E-47B265F40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gd44c0c1fca_0_138:notes">
            <a:extLst>
              <a:ext uri="{FF2B5EF4-FFF2-40B4-BE49-F238E27FC236}">
                <a16:creationId xmlns:a16="http://schemas.microsoft.com/office/drawing/2014/main" id="{741CBE4C-E00E-E64F-5541-974D726173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5" name="Google Shape;3245;gd44c0c1fca_0_138:notes">
            <a:extLst>
              <a:ext uri="{FF2B5EF4-FFF2-40B4-BE49-F238E27FC236}">
                <a16:creationId xmlns:a16="http://schemas.microsoft.com/office/drawing/2014/main" id="{935AFF67-D706-A175-C114-21BBCFB811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73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3">
          <a:extLst>
            <a:ext uri="{FF2B5EF4-FFF2-40B4-BE49-F238E27FC236}">
              <a16:creationId xmlns:a16="http://schemas.microsoft.com/office/drawing/2014/main" id="{ED8D362A-D63A-BD42-51C4-BF4974456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gd44c0c1fca_0_138:notes">
            <a:extLst>
              <a:ext uri="{FF2B5EF4-FFF2-40B4-BE49-F238E27FC236}">
                <a16:creationId xmlns:a16="http://schemas.microsoft.com/office/drawing/2014/main" id="{5B5B3885-04D3-12C0-69C6-39C9D6E323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5" name="Google Shape;3245;gd44c0c1fca_0_138:notes">
            <a:extLst>
              <a:ext uri="{FF2B5EF4-FFF2-40B4-BE49-F238E27FC236}">
                <a16:creationId xmlns:a16="http://schemas.microsoft.com/office/drawing/2014/main" id="{67F6C88F-E459-2E8E-4069-080648F50E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44537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3">
          <a:extLst>
            <a:ext uri="{FF2B5EF4-FFF2-40B4-BE49-F238E27FC236}">
              <a16:creationId xmlns:a16="http://schemas.microsoft.com/office/drawing/2014/main" id="{6AA91BB8-25D4-E826-6EBB-812AA3C3B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gd44c0c1fca_0_138:notes">
            <a:extLst>
              <a:ext uri="{FF2B5EF4-FFF2-40B4-BE49-F238E27FC236}">
                <a16:creationId xmlns:a16="http://schemas.microsoft.com/office/drawing/2014/main" id="{C58C6FAF-C8D1-9C06-E412-AAE7E7D594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5" name="Google Shape;3245;gd44c0c1fca_0_138:notes">
            <a:extLst>
              <a:ext uri="{FF2B5EF4-FFF2-40B4-BE49-F238E27FC236}">
                <a16:creationId xmlns:a16="http://schemas.microsoft.com/office/drawing/2014/main" id="{D634260E-2412-218D-E2E7-34FB256CCC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03550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>
          <a:extLst>
            <a:ext uri="{FF2B5EF4-FFF2-40B4-BE49-F238E27FC236}">
              <a16:creationId xmlns:a16="http://schemas.microsoft.com/office/drawing/2014/main" id="{A54F80B5-8EA0-0D3A-28D2-457FA0A56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54dda1946d_6_308:notes">
            <a:extLst>
              <a:ext uri="{FF2B5EF4-FFF2-40B4-BE49-F238E27FC236}">
                <a16:creationId xmlns:a16="http://schemas.microsoft.com/office/drawing/2014/main" id="{A5999A29-A44F-AFB0-18B9-F36332F2C5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54dda1946d_6_308:notes">
            <a:extLst>
              <a:ext uri="{FF2B5EF4-FFF2-40B4-BE49-F238E27FC236}">
                <a16:creationId xmlns:a16="http://schemas.microsoft.com/office/drawing/2014/main" id="{2D36EA76-2DE4-79A7-DE5A-818394B3D1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66644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3">
          <a:extLst>
            <a:ext uri="{FF2B5EF4-FFF2-40B4-BE49-F238E27FC236}">
              <a16:creationId xmlns:a16="http://schemas.microsoft.com/office/drawing/2014/main" id="{6527A01B-DF9A-0630-D860-DDB36D701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gd44c0c1fca_0_138:notes">
            <a:extLst>
              <a:ext uri="{FF2B5EF4-FFF2-40B4-BE49-F238E27FC236}">
                <a16:creationId xmlns:a16="http://schemas.microsoft.com/office/drawing/2014/main" id="{A9623BE5-5F11-4721-A927-68CDB70C0A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5" name="Google Shape;3245;gd44c0c1fca_0_138:notes">
            <a:extLst>
              <a:ext uri="{FF2B5EF4-FFF2-40B4-BE49-F238E27FC236}">
                <a16:creationId xmlns:a16="http://schemas.microsoft.com/office/drawing/2014/main" id="{23AADBA6-5FB1-B199-0848-0651C99754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77596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>
          <a:extLst>
            <a:ext uri="{FF2B5EF4-FFF2-40B4-BE49-F238E27FC236}">
              <a16:creationId xmlns:a16="http://schemas.microsoft.com/office/drawing/2014/main" id="{CD7E9778-DF0A-B7CD-DAD1-6A3A5CF2D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dfce81f19_0_45:notes">
            <a:extLst>
              <a:ext uri="{FF2B5EF4-FFF2-40B4-BE49-F238E27FC236}">
                <a16:creationId xmlns:a16="http://schemas.microsoft.com/office/drawing/2014/main" id="{7B825072-4774-BA51-8A3B-ECB6DA156C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dfce81f19_0_45:notes">
            <a:extLst>
              <a:ext uri="{FF2B5EF4-FFF2-40B4-BE49-F238E27FC236}">
                <a16:creationId xmlns:a16="http://schemas.microsoft.com/office/drawing/2014/main" id="{1BF8FB0A-242B-1DB3-284D-40D97887EA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9101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3">
          <a:extLst>
            <a:ext uri="{FF2B5EF4-FFF2-40B4-BE49-F238E27FC236}">
              <a16:creationId xmlns:a16="http://schemas.microsoft.com/office/drawing/2014/main" id="{DEE92A92-127B-FC80-44EE-BAFBEE3DE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gd44c0c1fca_0_138:notes">
            <a:extLst>
              <a:ext uri="{FF2B5EF4-FFF2-40B4-BE49-F238E27FC236}">
                <a16:creationId xmlns:a16="http://schemas.microsoft.com/office/drawing/2014/main" id="{42B93344-4E00-163A-BE4D-9A3FDE4843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5" name="Google Shape;3245;gd44c0c1fca_0_138:notes">
            <a:extLst>
              <a:ext uri="{FF2B5EF4-FFF2-40B4-BE49-F238E27FC236}">
                <a16:creationId xmlns:a16="http://schemas.microsoft.com/office/drawing/2014/main" id="{EFE35913-C6A1-8E6B-9F12-5D0C2C11E4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5601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3">
          <a:extLst>
            <a:ext uri="{FF2B5EF4-FFF2-40B4-BE49-F238E27FC236}">
              <a16:creationId xmlns:a16="http://schemas.microsoft.com/office/drawing/2014/main" id="{2AD1F01E-5628-3F3A-9786-D37E76B5F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gd44c0c1fca_0_138:notes">
            <a:extLst>
              <a:ext uri="{FF2B5EF4-FFF2-40B4-BE49-F238E27FC236}">
                <a16:creationId xmlns:a16="http://schemas.microsoft.com/office/drawing/2014/main" id="{0A8663FF-FAB9-0500-52DC-148B2D57F6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5" name="Google Shape;3245;gd44c0c1fca_0_138:notes">
            <a:extLst>
              <a:ext uri="{FF2B5EF4-FFF2-40B4-BE49-F238E27FC236}">
                <a16:creationId xmlns:a16="http://schemas.microsoft.com/office/drawing/2014/main" id="{B0B91DF8-BFFD-3966-1AF3-2A64D194BC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446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>
          <a:extLst>
            <a:ext uri="{FF2B5EF4-FFF2-40B4-BE49-F238E27FC236}">
              <a16:creationId xmlns:a16="http://schemas.microsoft.com/office/drawing/2014/main" id="{A36CF723-39F1-AD16-405A-D5BD7A04C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54dda1946d_6_308:notes">
            <a:extLst>
              <a:ext uri="{FF2B5EF4-FFF2-40B4-BE49-F238E27FC236}">
                <a16:creationId xmlns:a16="http://schemas.microsoft.com/office/drawing/2014/main" id="{24BDE43B-4290-B0F1-348E-42C67654F1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54dda1946d_6_308:notes">
            <a:extLst>
              <a:ext uri="{FF2B5EF4-FFF2-40B4-BE49-F238E27FC236}">
                <a16:creationId xmlns:a16="http://schemas.microsoft.com/office/drawing/2014/main" id="{BA48BEA1-712E-BEC3-8F92-DF3B018F5C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7206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3">
          <a:extLst>
            <a:ext uri="{FF2B5EF4-FFF2-40B4-BE49-F238E27FC236}">
              <a16:creationId xmlns:a16="http://schemas.microsoft.com/office/drawing/2014/main" id="{EBF0D851-B78E-BA62-D580-DC79B7E75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gd44c0c1fca_0_138:notes">
            <a:extLst>
              <a:ext uri="{FF2B5EF4-FFF2-40B4-BE49-F238E27FC236}">
                <a16:creationId xmlns:a16="http://schemas.microsoft.com/office/drawing/2014/main" id="{95771C97-78A7-C730-C407-9E7C3815E1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5" name="Google Shape;3245;gd44c0c1fca_0_138:notes">
            <a:extLst>
              <a:ext uri="{FF2B5EF4-FFF2-40B4-BE49-F238E27FC236}">
                <a16:creationId xmlns:a16="http://schemas.microsoft.com/office/drawing/2014/main" id="{AB6F5B45-5EA3-7E90-0965-3C8E5C5AD2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7315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3">
          <a:extLst>
            <a:ext uri="{FF2B5EF4-FFF2-40B4-BE49-F238E27FC236}">
              <a16:creationId xmlns:a16="http://schemas.microsoft.com/office/drawing/2014/main" id="{07036160-4DE2-9A20-467D-4B2DF0506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gd44c0c1fca_0_138:notes">
            <a:extLst>
              <a:ext uri="{FF2B5EF4-FFF2-40B4-BE49-F238E27FC236}">
                <a16:creationId xmlns:a16="http://schemas.microsoft.com/office/drawing/2014/main" id="{3699FAB2-4CAE-4449-0A02-D595330AA6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5" name="Google Shape;3245;gd44c0c1fca_0_138:notes">
            <a:extLst>
              <a:ext uri="{FF2B5EF4-FFF2-40B4-BE49-F238E27FC236}">
                <a16:creationId xmlns:a16="http://schemas.microsoft.com/office/drawing/2014/main" id="{77B37D0F-0066-190A-399E-04B73F11B4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5851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3">
          <a:extLst>
            <a:ext uri="{FF2B5EF4-FFF2-40B4-BE49-F238E27FC236}">
              <a16:creationId xmlns:a16="http://schemas.microsoft.com/office/drawing/2014/main" id="{98315831-6248-B082-7B62-7F00FD32E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gd44c0c1fca_0_138:notes">
            <a:extLst>
              <a:ext uri="{FF2B5EF4-FFF2-40B4-BE49-F238E27FC236}">
                <a16:creationId xmlns:a16="http://schemas.microsoft.com/office/drawing/2014/main" id="{C4E301C9-4097-8D13-6D73-3A9DD07E3A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5" name="Google Shape;3245;gd44c0c1fca_0_138:notes">
            <a:extLst>
              <a:ext uri="{FF2B5EF4-FFF2-40B4-BE49-F238E27FC236}">
                <a16:creationId xmlns:a16="http://schemas.microsoft.com/office/drawing/2014/main" id="{A230F3D2-3DC2-DEED-CAFD-B05DC37B19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5208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83000" y="183000"/>
            <a:ext cx="8778000" cy="4777500"/>
            <a:chOff x="183000" y="183000"/>
            <a:chExt cx="8778000" cy="4777500"/>
          </a:xfrm>
        </p:grpSpPr>
        <p:sp>
          <p:nvSpPr>
            <p:cNvPr id="10" name="Google Shape;10;p2"/>
            <p:cNvSpPr/>
            <p:nvPr/>
          </p:nvSpPr>
          <p:spPr>
            <a:xfrm>
              <a:off x="183000" y="183000"/>
              <a:ext cx="8778000" cy="4777500"/>
            </a:xfrm>
            <a:prstGeom prst="roundRect">
              <a:avLst>
                <a:gd name="adj" fmla="val 3842"/>
              </a:avLst>
            </a:prstGeom>
            <a:solidFill>
              <a:srgbClr val="FFFFFF">
                <a:alpha val="7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19800" y="322200"/>
              <a:ext cx="8504400" cy="4499100"/>
            </a:xfrm>
            <a:prstGeom prst="roundRect">
              <a:avLst>
                <a:gd name="adj" fmla="val 2129"/>
              </a:avLst>
            </a:prstGeom>
            <a:noFill/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19800" y="322200"/>
              <a:ext cx="8504400" cy="4499100"/>
            </a:xfrm>
            <a:prstGeom prst="roundRect">
              <a:avLst>
                <a:gd name="adj" fmla="val 2129"/>
              </a:avLst>
            </a:prstGeom>
            <a:noFill/>
            <a:ln w="19050" cap="rnd" cmpd="sng">
              <a:solidFill>
                <a:schemeClr val="accent6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828800" y="1724111"/>
            <a:ext cx="54864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828800" y="3007789"/>
            <a:ext cx="54864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183000" y="183000"/>
            <a:ext cx="8778000" cy="4777500"/>
            <a:chOff x="183000" y="183000"/>
            <a:chExt cx="8778000" cy="4777500"/>
          </a:xfrm>
        </p:grpSpPr>
        <p:sp>
          <p:nvSpPr>
            <p:cNvPr id="17" name="Google Shape;17;p3"/>
            <p:cNvSpPr/>
            <p:nvPr/>
          </p:nvSpPr>
          <p:spPr>
            <a:xfrm>
              <a:off x="183000" y="183000"/>
              <a:ext cx="8778000" cy="4777500"/>
            </a:xfrm>
            <a:prstGeom prst="roundRect">
              <a:avLst>
                <a:gd name="adj" fmla="val 3842"/>
              </a:avLst>
            </a:prstGeom>
            <a:solidFill>
              <a:srgbClr val="FFFFFF">
                <a:alpha val="7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319800" y="322200"/>
              <a:ext cx="8504400" cy="4499100"/>
            </a:xfrm>
            <a:prstGeom prst="roundRect">
              <a:avLst>
                <a:gd name="adj" fmla="val 2129"/>
              </a:avLst>
            </a:prstGeom>
            <a:noFill/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319800" y="322200"/>
              <a:ext cx="8504400" cy="4499100"/>
            </a:xfrm>
            <a:prstGeom prst="roundRect">
              <a:avLst>
                <a:gd name="adj" fmla="val 2129"/>
              </a:avLst>
            </a:prstGeom>
            <a:noFill/>
            <a:ln w="19050" cap="rnd" cmpd="sng">
              <a:solidFill>
                <a:schemeClr val="accent6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713075" y="2446958"/>
            <a:ext cx="50232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2564525" y="915748"/>
            <a:ext cx="1320300" cy="1320300"/>
          </a:xfrm>
          <a:prstGeom prst="rect">
            <a:avLst/>
          </a:prstGeom>
          <a:solidFill>
            <a:schemeClr val="dk1"/>
          </a:solidFill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1853075" y="3541952"/>
            <a:ext cx="27432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3"/>
          <p:cNvGrpSpPr/>
          <p:nvPr/>
        </p:nvGrpSpPr>
        <p:grpSpPr>
          <a:xfrm>
            <a:off x="183000" y="183000"/>
            <a:ext cx="8778000" cy="4777500"/>
            <a:chOff x="183000" y="183000"/>
            <a:chExt cx="8778000" cy="4777500"/>
          </a:xfrm>
        </p:grpSpPr>
        <p:sp>
          <p:nvSpPr>
            <p:cNvPr id="79" name="Google Shape;79;p13"/>
            <p:cNvSpPr/>
            <p:nvPr/>
          </p:nvSpPr>
          <p:spPr>
            <a:xfrm>
              <a:off x="183000" y="183000"/>
              <a:ext cx="8778000" cy="4777500"/>
            </a:xfrm>
            <a:prstGeom prst="roundRect">
              <a:avLst>
                <a:gd name="adj" fmla="val 3842"/>
              </a:avLst>
            </a:prstGeom>
            <a:solidFill>
              <a:srgbClr val="FFFFFF">
                <a:alpha val="7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319800" y="322200"/>
              <a:ext cx="8504400" cy="4499100"/>
            </a:xfrm>
            <a:prstGeom prst="roundRect">
              <a:avLst>
                <a:gd name="adj" fmla="val 2129"/>
              </a:avLst>
            </a:prstGeom>
            <a:noFill/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319800" y="322200"/>
              <a:ext cx="8504400" cy="4499100"/>
            </a:xfrm>
            <a:prstGeom prst="roundRect">
              <a:avLst>
                <a:gd name="adj" fmla="val 2129"/>
              </a:avLst>
            </a:prstGeom>
            <a:noFill/>
            <a:ln w="19050" cap="rnd" cmpd="sng">
              <a:solidFill>
                <a:schemeClr val="accent6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"/>
          </p:nvPr>
        </p:nvSpPr>
        <p:spPr>
          <a:xfrm>
            <a:off x="5711265" y="2135075"/>
            <a:ext cx="2286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2" hasCustomPrompt="1"/>
          </p:nvPr>
        </p:nvSpPr>
        <p:spPr>
          <a:xfrm>
            <a:off x="4690074" y="1786470"/>
            <a:ext cx="868800" cy="868200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3"/>
          </p:nvPr>
        </p:nvSpPr>
        <p:spPr>
          <a:xfrm>
            <a:off x="5711265" y="1754075"/>
            <a:ext cx="2286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Delius"/>
                <a:ea typeface="Delius"/>
                <a:cs typeface="Delius"/>
                <a:sym typeface="Deli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4"/>
          </p:nvPr>
        </p:nvSpPr>
        <p:spPr>
          <a:xfrm>
            <a:off x="5711265" y="3511530"/>
            <a:ext cx="2286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5" hasCustomPrompt="1"/>
          </p:nvPr>
        </p:nvSpPr>
        <p:spPr>
          <a:xfrm>
            <a:off x="4690074" y="3161280"/>
            <a:ext cx="868800" cy="868200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6"/>
          </p:nvPr>
        </p:nvSpPr>
        <p:spPr>
          <a:xfrm>
            <a:off x="5711265" y="3130530"/>
            <a:ext cx="2286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Delius"/>
                <a:ea typeface="Delius"/>
                <a:cs typeface="Delius"/>
                <a:sym typeface="Deli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7"/>
          </p:nvPr>
        </p:nvSpPr>
        <p:spPr>
          <a:xfrm>
            <a:off x="2170627" y="2135075"/>
            <a:ext cx="2286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8" hasCustomPrompt="1"/>
          </p:nvPr>
        </p:nvSpPr>
        <p:spPr>
          <a:xfrm>
            <a:off x="1146735" y="1783170"/>
            <a:ext cx="871500" cy="871500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9"/>
          </p:nvPr>
        </p:nvSpPr>
        <p:spPr>
          <a:xfrm>
            <a:off x="2170627" y="1754075"/>
            <a:ext cx="2286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Delius"/>
                <a:ea typeface="Delius"/>
                <a:cs typeface="Delius"/>
                <a:sym typeface="Deli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3"/>
          </p:nvPr>
        </p:nvSpPr>
        <p:spPr>
          <a:xfrm>
            <a:off x="2170627" y="3511530"/>
            <a:ext cx="2286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14" hasCustomPrompt="1"/>
          </p:nvPr>
        </p:nvSpPr>
        <p:spPr>
          <a:xfrm>
            <a:off x="1149435" y="3160680"/>
            <a:ext cx="868800" cy="868800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5"/>
          </p:nvPr>
        </p:nvSpPr>
        <p:spPr>
          <a:xfrm>
            <a:off x="2170627" y="3130530"/>
            <a:ext cx="2286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Delius"/>
                <a:ea typeface="Delius"/>
                <a:cs typeface="Delius"/>
                <a:sym typeface="Deli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19"/>
          <p:cNvGrpSpPr/>
          <p:nvPr/>
        </p:nvGrpSpPr>
        <p:grpSpPr>
          <a:xfrm>
            <a:off x="183000" y="183000"/>
            <a:ext cx="8778000" cy="4777500"/>
            <a:chOff x="183000" y="183000"/>
            <a:chExt cx="8778000" cy="4777500"/>
          </a:xfrm>
        </p:grpSpPr>
        <p:sp>
          <p:nvSpPr>
            <p:cNvPr id="134" name="Google Shape;134;p19"/>
            <p:cNvSpPr/>
            <p:nvPr/>
          </p:nvSpPr>
          <p:spPr>
            <a:xfrm>
              <a:off x="183000" y="183000"/>
              <a:ext cx="8778000" cy="4777500"/>
            </a:xfrm>
            <a:prstGeom prst="roundRect">
              <a:avLst>
                <a:gd name="adj" fmla="val 3842"/>
              </a:avLst>
            </a:prstGeom>
            <a:solidFill>
              <a:srgbClr val="FFFFFF">
                <a:alpha val="7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319800" y="322200"/>
              <a:ext cx="8504400" cy="4499100"/>
            </a:xfrm>
            <a:prstGeom prst="roundRect">
              <a:avLst>
                <a:gd name="adj" fmla="val 2129"/>
              </a:avLst>
            </a:prstGeom>
            <a:noFill/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9"/>
            <p:cNvSpPr/>
            <p:nvPr/>
          </p:nvSpPr>
          <p:spPr>
            <a:xfrm>
              <a:off x="319800" y="322200"/>
              <a:ext cx="8504400" cy="4499100"/>
            </a:xfrm>
            <a:prstGeom prst="roundRect">
              <a:avLst>
                <a:gd name="adj" fmla="val 2129"/>
              </a:avLst>
            </a:prstGeom>
            <a:noFill/>
            <a:ln w="19050" cap="rnd" cmpd="sng">
              <a:solidFill>
                <a:schemeClr val="accent6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" name="Google Shape;137;p19"/>
          <p:cNvSpPr txBox="1">
            <a:spLocks noGrp="1"/>
          </p:cNvSpPr>
          <p:nvPr>
            <p:ph type="title"/>
          </p:nvPr>
        </p:nvSpPr>
        <p:spPr>
          <a:xfrm>
            <a:off x="713220" y="539500"/>
            <a:ext cx="77178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subTitle" idx="1"/>
          </p:nvPr>
        </p:nvSpPr>
        <p:spPr>
          <a:xfrm>
            <a:off x="713225" y="1362450"/>
            <a:ext cx="3675900" cy="32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30"/>
          <p:cNvGrpSpPr/>
          <p:nvPr/>
        </p:nvGrpSpPr>
        <p:grpSpPr>
          <a:xfrm>
            <a:off x="183000" y="183000"/>
            <a:ext cx="8778000" cy="4777500"/>
            <a:chOff x="183000" y="183000"/>
            <a:chExt cx="8778000" cy="4777500"/>
          </a:xfrm>
        </p:grpSpPr>
        <p:sp>
          <p:nvSpPr>
            <p:cNvPr id="263" name="Google Shape;263;p30"/>
            <p:cNvSpPr/>
            <p:nvPr/>
          </p:nvSpPr>
          <p:spPr>
            <a:xfrm>
              <a:off x="183000" y="183000"/>
              <a:ext cx="8778000" cy="4777500"/>
            </a:xfrm>
            <a:prstGeom prst="roundRect">
              <a:avLst>
                <a:gd name="adj" fmla="val 3842"/>
              </a:avLst>
            </a:prstGeom>
            <a:solidFill>
              <a:srgbClr val="FFFFFF">
                <a:alpha val="7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319800" y="322200"/>
              <a:ext cx="8504400" cy="4499100"/>
            </a:xfrm>
            <a:prstGeom prst="roundRect">
              <a:avLst>
                <a:gd name="adj" fmla="val 2129"/>
              </a:avLst>
            </a:prstGeom>
            <a:noFill/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0"/>
            <p:cNvSpPr/>
            <p:nvPr/>
          </p:nvSpPr>
          <p:spPr>
            <a:xfrm>
              <a:off x="319800" y="322200"/>
              <a:ext cx="8504400" cy="4499100"/>
            </a:xfrm>
            <a:prstGeom prst="roundRect">
              <a:avLst>
                <a:gd name="adj" fmla="val 2129"/>
              </a:avLst>
            </a:prstGeom>
            <a:noFill/>
            <a:ln w="19050" cap="rnd" cmpd="sng">
              <a:solidFill>
                <a:schemeClr val="accent6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elius"/>
              <a:buNone/>
              <a:defRPr sz="3400" b="1">
                <a:solidFill>
                  <a:schemeClr val="dk1"/>
                </a:solidFill>
                <a:latin typeface="Delius"/>
                <a:ea typeface="Delius"/>
                <a:cs typeface="Delius"/>
                <a:sym typeface="Deli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elius"/>
              <a:buNone/>
              <a:defRPr sz="3400" b="1">
                <a:solidFill>
                  <a:schemeClr val="dk1"/>
                </a:solidFill>
                <a:latin typeface="Delius"/>
                <a:ea typeface="Delius"/>
                <a:cs typeface="Delius"/>
                <a:sym typeface="Deliu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elius"/>
              <a:buNone/>
              <a:defRPr sz="3400" b="1">
                <a:solidFill>
                  <a:schemeClr val="dk1"/>
                </a:solidFill>
                <a:latin typeface="Delius"/>
                <a:ea typeface="Delius"/>
                <a:cs typeface="Delius"/>
                <a:sym typeface="Deliu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elius"/>
              <a:buNone/>
              <a:defRPr sz="3400" b="1">
                <a:solidFill>
                  <a:schemeClr val="dk1"/>
                </a:solidFill>
                <a:latin typeface="Delius"/>
                <a:ea typeface="Delius"/>
                <a:cs typeface="Delius"/>
                <a:sym typeface="Deliu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elius"/>
              <a:buNone/>
              <a:defRPr sz="3400" b="1">
                <a:solidFill>
                  <a:schemeClr val="dk1"/>
                </a:solidFill>
                <a:latin typeface="Delius"/>
                <a:ea typeface="Delius"/>
                <a:cs typeface="Delius"/>
                <a:sym typeface="Deliu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elius"/>
              <a:buNone/>
              <a:defRPr sz="3400" b="1">
                <a:solidFill>
                  <a:schemeClr val="dk1"/>
                </a:solidFill>
                <a:latin typeface="Delius"/>
                <a:ea typeface="Delius"/>
                <a:cs typeface="Delius"/>
                <a:sym typeface="Deliu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elius"/>
              <a:buNone/>
              <a:defRPr sz="3400" b="1">
                <a:solidFill>
                  <a:schemeClr val="dk1"/>
                </a:solidFill>
                <a:latin typeface="Delius"/>
                <a:ea typeface="Delius"/>
                <a:cs typeface="Delius"/>
                <a:sym typeface="Deliu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elius"/>
              <a:buNone/>
              <a:defRPr sz="3400" b="1">
                <a:solidFill>
                  <a:schemeClr val="dk1"/>
                </a:solidFill>
                <a:latin typeface="Delius"/>
                <a:ea typeface="Delius"/>
                <a:cs typeface="Delius"/>
                <a:sym typeface="Deliu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Delius"/>
              <a:buNone/>
              <a:defRPr sz="3400" b="1">
                <a:solidFill>
                  <a:schemeClr val="dk1"/>
                </a:solidFill>
                <a:latin typeface="Delius"/>
                <a:ea typeface="Delius"/>
                <a:cs typeface="Delius"/>
                <a:sym typeface="Deli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65" r:id="rId5"/>
    <p:sldLayoutId id="2147483676" r:id="rId6"/>
    <p:sldLayoutId id="214748367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lvnduy/street-traffic-signs-in-vietnam-coco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8"/>
          <p:cNvSpPr txBox="1">
            <a:spLocks noGrp="1"/>
          </p:cNvSpPr>
          <p:nvPr>
            <p:ph type="ctrTitle"/>
          </p:nvPr>
        </p:nvSpPr>
        <p:spPr>
          <a:xfrm>
            <a:off x="1828800" y="1950894"/>
            <a:ext cx="54864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Đề tài: Phân loại biển báo giao thông</a:t>
            </a:r>
            <a:endParaRPr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5" name="Google Shape;285;p38"/>
          <p:cNvSpPr/>
          <p:nvPr/>
        </p:nvSpPr>
        <p:spPr>
          <a:xfrm>
            <a:off x="3979081" y="3769905"/>
            <a:ext cx="172331" cy="180035"/>
          </a:xfrm>
          <a:custGeom>
            <a:avLst/>
            <a:gdLst/>
            <a:ahLst/>
            <a:cxnLst/>
            <a:rect l="l" t="t" r="r" b="b"/>
            <a:pathLst>
              <a:path w="3457" h="3485" extrusionOk="0">
                <a:moveTo>
                  <a:pt x="1729" y="1"/>
                </a:moveTo>
                <a:cubicBezTo>
                  <a:pt x="1682" y="10"/>
                  <a:pt x="1654" y="38"/>
                  <a:pt x="1636" y="66"/>
                </a:cubicBezTo>
                <a:cubicBezTo>
                  <a:pt x="1301" y="688"/>
                  <a:pt x="846" y="1339"/>
                  <a:pt x="66" y="1636"/>
                </a:cubicBezTo>
                <a:cubicBezTo>
                  <a:pt x="38" y="1654"/>
                  <a:pt x="10" y="1673"/>
                  <a:pt x="1" y="1701"/>
                </a:cubicBezTo>
                <a:cubicBezTo>
                  <a:pt x="1" y="1704"/>
                  <a:pt x="1" y="1707"/>
                  <a:pt x="1" y="1710"/>
                </a:cubicBezTo>
                <a:lnTo>
                  <a:pt x="1" y="1719"/>
                </a:lnTo>
                <a:cubicBezTo>
                  <a:pt x="1" y="1729"/>
                  <a:pt x="1" y="1738"/>
                  <a:pt x="1" y="1747"/>
                </a:cubicBezTo>
                <a:cubicBezTo>
                  <a:pt x="1" y="1757"/>
                  <a:pt x="1" y="1766"/>
                  <a:pt x="1" y="1775"/>
                </a:cubicBezTo>
                <a:lnTo>
                  <a:pt x="1" y="1785"/>
                </a:lnTo>
                <a:cubicBezTo>
                  <a:pt x="1" y="1789"/>
                  <a:pt x="1" y="1791"/>
                  <a:pt x="1" y="1794"/>
                </a:cubicBezTo>
                <a:cubicBezTo>
                  <a:pt x="10" y="1822"/>
                  <a:pt x="38" y="1840"/>
                  <a:pt x="66" y="1850"/>
                </a:cubicBezTo>
                <a:cubicBezTo>
                  <a:pt x="846" y="2156"/>
                  <a:pt x="1301" y="2806"/>
                  <a:pt x="1636" y="3420"/>
                </a:cubicBezTo>
                <a:cubicBezTo>
                  <a:pt x="1654" y="3457"/>
                  <a:pt x="1682" y="3485"/>
                  <a:pt x="1729" y="3485"/>
                </a:cubicBezTo>
                <a:cubicBezTo>
                  <a:pt x="1766" y="3485"/>
                  <a:pt x="1803" y="3457"/>
                  <a:pt x="1822" y="3420"/>
                </a:cubicBezTo>
                <a:cubicBezTo>
                  <a:pt x="2156" y="2806"/>
                  <a:pt x="2611" y="2147"/>
                  <a:pt x="3382" y="1850"/>
                </a:cubicBezTo>
                <a:cubicBezTo>
                  <a:pt x="3410" y="1840"/>
                  <a:pt x="3438" y="1822"/>
                  <a:pt x="3457" y="1794"/>
                </a:cubicBezTo>
                <a:cubicBezTo>
                  <a:pt x="3457" y="1791"/>
                  <a:pt x="3457" y="1789"/>
                  <a:pt x="3457" y="1785"/>
                </a:cubicBezTo>
                <a:lnTo>
                  <a:pt x="3457" y="1775"/>
                </a:lnTo>
                <a:cubicBezTo>
                  <a:pt x="3457" y="1757"/>
                  <a:pt x="3457" y="1738"/>
                  <a:pt x="3457" y="1719"/>
                </a:cubicBezTo>
                <a:lnTo>
                  <a:pt x="3457" y="1710"/>
                </a:lnTo>
                <a:cubicBezTo>
                  <a:pt x="3457" y="1707"/>
                  <a:pt x="3457" y="1704"/>
                  <a:pt x="3457" y="1701"/>
                </a:cubicBezTo>
                <a:cubicBezTo>
                  <a:pt x="3438" y="1673"/>
                  <a:pt x="3410" y="1654"/>
                  <a:pt x="3382" y="1636"/>
                </a:cubicBezTo>
                <a:cubicBezTo>
                  <a:pt x="2611" y="1339"/>
                  <a:pt x="2156" y="688"/>
                  <a:pt x="1822" y="66"/>
                </a:cubicBezTo>
                <a:cubicBezTo>
                  <a:pt x="1803" y="38"/>
                  <a:pt x="1766" y="10"/>
                  <a:pt x="172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6" name="Google Shape;286;p38"/>
          <p:cNvGrpSpPr/>
          <p:nvPr/>
        </p:nvGrpSpPr>
        <p:grpSpPr>
          <a:xfrm>
            <a:off x="840009" y="1389085"/>
            <a:ext cx="531602" cy="482822"/>
            <a:chOff x="916209" y="1693885"/>
            <a:chExt cx="531602" cy="482822"/>
          </a:xfrm>
        </p:grpSpPr>
        <p:sp>
          <p:nvSpPr>
            <p:cNvPr id="287" name="Google Shape;287;p38"/>
            <p:cNvSpPr/>
            <p:nvPr/>
          </p:nvSpPr>
          <p:spPr>
            <a:xfrm>
              <a:off x="916209" y="1693885"/>
              <a:ext cx="140826" cy="141290"/>
            </a:xfrm>
            <a:custGeom>
              <a:avLst/>
              <a:gdLst/>
              <a:ahLst/>
              <a:cxnLst/>
              <a:rect l="l" t="t" r="r" b="b"/>
              <a:pathLst>
                <a:path w="2825" h="2735" extrusionOk="0">
                  <a:moveTo>
                    <a:pt x="507" y="0"/>
                  </a:moveTo>
                  <a:cubicBezTo>
                    <a:pt x="391" y="0"/>
                    <a:pt x="274" y="44"/>
                    <a:pt x="186" y="133"/>
                  </a:cubicBezTo>
                  <a:cubicBezTo>
                    <a:pt x="0" y="309"/>
                    <a:pt x="0" y="606"/>
                    <a:pt x="186" y="783"/>
                  </a:cubicBezTo>
                  <a:lnTo>
                    <a:pt x="604" y="1201"/>
                  </a:lnTo>
                  <a:cubicBezTo>
                    <a:pt x="697" y="1294"/>
                    <a:pt x="697" y="1443"/>
                    <a:pt x="604" y="1536"/>
                  </a:cubicBezTo>
                  <a:lnTo>
                    <a:pt x="186" y="1954"/>
                  </a:lnTo>
                  <a:cubicBezTo>
                    <a:pt x="0" y="2130"/>
                    <a:pt x="0" y="2418"/>
                    <a:pt x="186" y="2595"/>
                  </a:cubicBezTo>
                  <a:cubicBezTo>
                    <a:pt x="274" y="2688"/>
                    <a:pt x="391" y="2734"/>
                    <a:pt x="507" y="2734"/>
                  </a:cubicBezTo>
                  <a:cubicBezTo>
                    <a:pt x="623" y="2734"/>
                    <a:pt x="739" y="2688"/>
                    <a:pt x="827" y="2595"/>
                  </a:cubicBezTo>
                  <a:lnTo>
                    <a:pt x="1245" y="2177"/>
                  </a:lnTo>
                  <a:cubicBezTo>
                    <a:pt x="1292" y="2130"/>
                    <a:pt x="1352" y="2107"/>
                    <a:pt x="1413" y="2107"/>
                  </a:cubicBezTo>
                  <a:cubicBezTo>
                    <a:pt x="1473" y="2107"/>
                    <a:pt x="1533" y="2130"/>
                    <a:pt x="1580" y="2177"/>
                  </a:cubicBezTo>
                  <a:lnTo>
                    <a:pt x="1998" y="2595"/>
                  </a:lnTo>
                  <a:cubicBezTo>
                    <a:pt x="2091" y="2688"/>
                    <a:pt x="2209" y="2734"/>
                    <a:pt x="2327" y="2734"/>
                  </a:cubicBezTo>
                  <a:cubicBezTo>
                    <a:pt x="2444" y="2734"/>
                    <a:pt x="2560" y="2688"/>
                    <a:pt x="2648" y="2595"/>
                  </a:cubicBezTo>
                  <a:cubicBezTo>
                    <a:pt x="2825" y="2418"/>
                    <a:pt x="2825" y="2130"/>
                    <a:pt x="2648" y="1954"/>
                  </a:cubicBezTo>
                  <a:lnTo>
                    <a:pt x="2230" y="1536"/>
                  </a:lnTo>
                  <a:cubicBezTo>
                    <a:pt x="2137" y="1443"/>
                    <a:pt x="2137" y="1294"/>
                    <a:pt x="2230" y="1201"/>
                  </a:cubicBezTo>
                  <a:lnTo>
                    <a:pt x="2648" y="783"/>
                  </a:lnTo>
                  <a:cubicBezTo>
                    <a:pt x="2825" y="606"/>
                    <a:pt x="2825" y="309"/>
                    <a:pt x="2648" y="133"/>
                  </a:cubicBezTo>
                  <a:cubicBezTo>
                    <a:pt x="2560" y="44"/>
                    <a:pt x="2444" y="0"/>
                    <a:pt x="2327" y="0"/>
                  </a:cubicBezTo>
                  <a:cubicBezTo>
                    <a:pt x="2209" y="0"/>
                    <a:pt x="2091" y="44"/>
                    <a:pt x="1998" y="133"/>
                  </a:cubicBezTo>
                  <a:lnTo>
                    <a:pt x="1580" y="551"/>
                  </a:lnTo>
                  <a:cubicBezTo>
                    <a:pt x="1533" y="597"/>
                    <a:pt x="1473" y="620"/>
                    <a:pt x="1413" y="620"/>
                  </a:cubicBezTo>
                  <a:cubicBezTo>
                    <a:pt x="1352" y="620"/>
                    <a:pt x="1292" y="597"/>
                    <a:pt x="1245" y="551"/>
                  </a:cubicBezTo>
                  <a:lnTo>
                    <a:pt x="827" y="133"/>
                  </a:lnTo>
                  <a:cubicBezTo>
                    <a:pt x="739" y="44"/>
                    <a:pt x="623" y="0"/>
                    <a:pt x="5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8"/>
            <p:cNvSpPr/>
            <p:nvPr/>
          </p:nvSpPr>
          <p:spPr>
            <a:xfrm>
              <a:off x="1274084" y="1997136"/>
              <a:ext cx="173727" cy="179570"/>
            </a:xfrm>
            <a:custGeom>
              <a:avLst/>
              <a:gdLst/>
              <a:ahLst/>
              <a:cxnLst/>
              <a:rect l="l" t="t" r="r" b="b"/>
              <a:pathLst>
                <a:path w="3485" h="3476" extrusionOk="0">
                  <a:moveTo>
                    <a:pt x="1413" y="1"/>
                  </a:moveTo>
                  <a:cubicBezTo>
                    <a:pt x="1339" y="1"/>
                    <a:pt x="1283" y="57"/>
                    <a:pt x="1283" y="122"/>
                  </a:cubicBezTo>
                  <a:lnTo>
                    <a:pt x="1283" y="317"/>
                  </a:lnTo>
                  <a:cubicBezTo>
                    <a:pt x="1283" y="393"/>
                    <a:pt x="1217" y="444"/>
                    <a:pt x="1152" y="444"/>
                  </a:cubicBezTo>
                  <a:cubicBezTo>
                    <a:pt x="1122" y="444"/>
                    <a:pt x="1093" y="433"/>
                    <a:pt x="1069" y="410"/>
                  </a:cubicBezTo>
                  <a:lnTo>
                    <a:pt x="930" y="270"/>
                  </a:lnTo>
                  <a:cubicBezTo>
                    <a:pt x="902" y="243"/>
                    <a:pt x="867" y="229"/>
                    <a:pt x="833" y="229"/>
                  </a:cubicBezTo>
                  <a:cubicBezTo>
                    <a:pt x="800" y="229"/>
                    <a:pt x="767" y="243"/>
                    <a:pt x="744" y="270"/>
                  </a:cubicBezTo>
                  <a:lnTo>
                    <a:pt x="279" y="735"/>
                  </a:lnTo>
                  <a:cubicBezTo>
                    <a:pt x="233" y="781"/>
                    <a:pt x="233" y="865"/>
                    <a:pt x="279" y="911"/>
                  </a:cubicBezTo>
                  <a:lnTo>
                    <a:pt x="419" y="1051"/>
                  </a:lnTo>
                  <a:cubicBezTo>
                    <a:pt x="502" y="1134"/>
                    <a:pt x="447" y="1274"/>
                    <a:pt x="326" y="1274"/>
                  </a:cubicBezTo>
                  <a:lnTo>
                    <a:pt x="131" y="1274"/>
                  </a:lnTo>
                  <a:cubicBezTo>
                    <a:pt x="56" y="1274"/>
                    <a:pt x="1" y="1330"/>
                    <a:pt x="1" y="1404"/>
                  </a:cubicBezTo>
                  <a:lnTo>
                    <a:pt x="1" y="2064"/>
                  </a:lnTo>
                  <a:cubicBezTo>
                    <a:pt x="1" y="2129"/>
                    <a:pt x="56" y="2194"/>
                    <a:pt x="131" y="2194"/>
                  </a:cubicBezTo>
                  <a:lnTo>
                    <a:pt x="326" y="2194"/>
                  </a:lnTo>
                  <a:cubicBezTo>
                    <a:pt x="447" y="2194"/>
                    <a:pt x="502" y="2324"/>
                    <a:pt x="419" y="2407"/>
                  </a:cubicBezTo>
                  <a:lnTo>
                    <a:pt x="279" y="2547"/>
                  </a:lnTo>
                  <a:cubicBezTo>
                    <a:pt x="233" y="2602"/>
                    <a:pt x="233" y="2677"/>
                    <a:pt x="279" y="2732"/>
                  </a:cubicBezTo>
                  <a:lnTo>
                    <a:pt x="744" y="3197"/>
                  </a:lnTo>
                  <a:cubicBezTo>
                    <a:pt x="767" y="3220"/>
                    <a:pt x="800" y="3232"/>
                    <a:pt x="833" y="3232"/>
                  </a:cubicBezTo>
                  <a:cubicBezTo>
                    <a:pt x="867" y="3232"/>
                    <a:pt x="902" y="3220"/>
                    <a:pt x="930" y="3197"/>
                  </a:cubicBezTo>
                  <a:lnTo>
                    <a:pt x="1069" y="3058"/>
                  </a:lnTo>
                  <a:cubicBezTo>
                    <a:pt x="1094" y="3030"/>
                    <a:pt x="1125" y="3018"/>
                    <a:pt x="1156" y="3018"/>
                  </a:cubicBezTo>
                  <a:cubicBezTo>
                    <a:pt x="1220" y="3018"/>
                    <a:pt x="1283" y="3069"/>
                    <a:pt x="1283" y="3151"/>
                  </a:cubicBezTo>
                  <a:lnTo>
                    <a:pt x="1283" y="3346"/>
                  </a:lnTo>
                  <a:cubicBezTo>
                    <a:pt x="1283" y="3411"/>
                    <a:pt x="1339" y="3466"/>
                    <a:pt x="1413" y="3476"/>
                  </a:cubicBezTo>
                  <a:lnTo>
                    <a:pt x="2073" y="3476"/>
                  </a:lnTo>
                  <a:cubicBezTo>
                    <a:pt x="2147" y="3476"/>
                    <a:pt x="2203" y="3411"/>
                    <a:pt x="2203" y="3346"/>
                  </a:cubicBezTo>
                  <a:lnTo>
                    <a:pt x="2203" y="3151"/>
                  </a:lnTo>
                  <a:cubicBezTo>
                    <a:pt x="2203" y="3069"/>
                    <a:pt x="2265" y="3018"/>
                    <a:pt x="2329" y="3018"/>
                  </a:cubicBezTo>
                  <a:cubicBezTo>
                    <a:pt x="2360" y="3018"/>
                    <a:pt x="2392" y="3030"/>
                    <a:pt x="2416" y="3058"/>
                  </a:cubicBezTo>
                  <a:lnTo>
                    <a:pt x="2556" y="3197"/>
                  </a:lnTo>
                  <a:cubicBezTo>
                    <a:pt x="2584" y="3220"/>
                    <a:pt x="2616" y="3232"/>
                    <a:pt x="2649" y="3232"/>
                  </a:cubicBezTo>
                  <a:cubicBezTo>
                    <a:pt x="2681" y="3232"/>
                    <a:pt x="2714" y="3220"/>
                    <a:pt x="2742" y="3197"/>
                  </a:cubicBezTo>
                  <a:lnTo>
                    <a:pt x="3206" y="2732"/>
                  </a:lnTo>
                  <a:cubicBezTo>
                    <a:pt x="3253" y="2677"/>
                    <a:pt x="3253" y="2602"/>
                    <a:pt x="3206" y="2547"/>
                  </a:cubicBezTo>
                  <a:lnTo>
                    <a:pt x="3067" y="2407"/>
                  </a:lnTo>
                  <a:cubicBezTo>
                    <a:pt x="2983" y="2324"/>
                    <a:pt x="3039" y="2194"/>
                    <a:pt x="3160" y="2194"/>
                  </a:cubicBezTo>
                  <a:lnTo>
                    <a:pt x="3355" y="2194"/>
                  </a:lnTo>
                  <a:cubicBezTo>
                    <a:pt x="3420" y="2194"/>
                    <a:pt x="3485" y="2129"/>
                    <a:pt x="3485" y="2064"/>
                  </a:cubicBezTo>
                  <a:lnTo>
                    <a:pt x="3485" y="1404"/>
                  </a:lnTo>
                  <a:cubicBezTo>
                    <a:pt x="3476" y="1335"/>
                    <a:pt x="3428" y="1282"/>
                    <a:pt x="3369" y="1282"/>
                  </a:cubicBezTo>
                  <a:cubicBezTo>
                    <a:pt x="3364" y="1282"/>
                    <a:pt x="3360" y="1282"/>
                    <a:pt x="3355" y="1283"/>
                  </a:cubicBezTo>
                  <a:lnTo>
                    <a:pt x="3160" y="1283"/>
                  </a:lnTo>
                  <a:cubicBezTo>
                    <a:pt x="3039" y="1274"/>
                    <a:pt x="2983" y="1144"/>
                    <a:pt x="3067" y="1060"/>
                  </a:cubicBezTo>
                  <a:lnTo>
                    <a:pt x="3206" y="921"/>
                  </a:lnTo>
                  <a:cubicBezTo>
                    <a:pt x="3253" y="865"/>
                    <a:pt x="3253" y="791"/>
                    <a:pt x="3206" y="735"/>
                  </a:cubicBezTo>
                  <a:lnTo>
                    <a:pt x="2742" y="270"/>
                  </a:lnTo>
                  <a:cubicBezTo>
                    <a:pt x="2714" y="247"/>
                    <a:pt x="2681" y="236"/>
                    <a:pt x="2649" y="236"/>
                  </a:cubicBezTo>
                  <a:cubicBezTo>
                    <a:pt x="2616" y="236"/>
                    <a:pt x="2584" y="247"/>
                    <a:pt x="2556" y="270"/>
                  </a:cubicBezTo>
                  <a:lnTo>
                    <a:pt x="2416" y="410"/>
                  </a:lnTo>
                  <a:cubicBezTo>
                    <a:pt x="2392" y="438"/>
                    <a:pt x="2360" y="450"/>
                    <a:pt x="2328" y="450"/>
                  </a:cubicBezTo>
                  <a:cubicBezTo>
                    <a:pt x="2265" y="450"/>
                    <a:pt x="2203" y="400"/>
                    <a:pt x="2203" y="326"/>
                  </a:cubicBezTo>
                  <a:lnTo>
                    <a:pt x="2203" y="122"/>
                  </a:lnTo>
                  <a:cubicBezTo>
                    <a:pt x="2203" y="57"/>
                    <a:pt x="2147" y="1"/>
                    <a:pt x="20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38"/>
          <p:cNvSpPr/>
          <p:nvPr/>
        </p:nvSpPr>
        <p:spPr>
          <a:xfrm>
            <a:off x="5649670" y="695386"/>
            <a:ext cx="173279" cy="179570"/>
          </a:xfrm>
          <a:custGeom>
            <a:avLst/>
            <a:gdLst/>
            <a:ahLst/>
            <a:cxnLst/>
            <a:rect l="l" t="t" r="r" b="b"/>
            <a:pathLst>
              <a:path w="3476" h="3476" extrusionOk="0">
                <a:moveTo>
                  <a:pt x="1738" y="1"/>
                </a:moveTo>
                <a:cubicBezTo>
                  <a:pt x="1487" y="1"/>
                  <a:pt x="1283" y="205"/>
                  <a:pt x="1283" y="456"/>
                </a:cubicBezTo>
                <a:lnTo>
                  <a:pt x="1283" y="1051"/>
                </a:lnTo>
                <a:cubicBezTo>
                  <a:pt x="1283" y="1172"/>
                  <a:pt x="1171" y="1283"/>
                  <a:pt x="1050" y="1283"/>
                </a:cubicBezTo>
                <a:lnTo>
                  <a:pt x="456" y="1283"/>
                </a:lnTo>
                <a:cubicBezTo>
                  <a:pt x="205" y="1283"/>
                  <a:pt x="1" y="1487"/>
                  <a:pt x="1" y="1738"/>
                </a:cubicBezTo>
                <a:cubicBezTo>
                  <a:pt x="1" y="1989"/>
                  <a:pt x="205" y="2194"/>
                  <a:pt x="456" y="2194"/>
                </a:cubicBezTo>
                <a:lnTo>
                  <a:pt x="1050" y="2194"/>
                </a:lnTo>
                <a:cubicBezTo>
                  <a:pt x="1171" y="2194"/>
                  <a:pt x="1283" y="2296"/>
                  <a:pt x="1283" y="2426"/>
                </a:cubicBezTo>
                <a:lnTo>
                  <a:pt x="1283" y="3020"/>
                </a:lnTo>
                <a:cubicBezTo>
                  <a:pt x="1283" y="3271"/>
                  <a:pt x="1487" y="3476"/>
                  <a:pt x="1738" y="3476"/>
                </a:cubicBezTo>
                <a:cubicBezTo>
                  <a:pt x="1989" y="3476"/>
                  <a:pt x="2193" y="3271"/>
                  <a:pt x="2193" y="3020"/>
                </a:cubicBezTo>
                <a:lnTo>
                  <a:pt x="2193" y="2426"/>
                </a:lnTo>
                <a:cubicBezTo>
                  <a:pt x="2193" y="2296"/>
                  <a:pt x="2295" y="2194"/>
                  <a:pt x="2426" y="2194"/>
                </a:cubicBezTo>
                <a:lnTo>
                  <a:pt x="3020" y="2194"/>
                </a:lnTo>
                <a:cubicBezTo>
                  <a:pt x="3271" y="2194"/>
                  <a:pt x="3475" y="1989"/>
                  <a:pt x="3475" y="1738"/>
                </a:cubicBezTo>
                <a:cubicBezTo>
                  <a:pt x="3475" y="1487"/>
                  <a:pt x="3271" y="1283"/>
                  <a:pt x="3020" y="1283"/>
                </a:cubicBezTo>
                <a:lnTo>
                  <a:pt x="2426" y="1283"/>
                </a:lnTo>
                <a:cubicBezTo>
                  <a:pt x="2295" y="1283"/>
                  <a:pt x="2193" y="1172"/>
                  <a:pt x="2193" y="1051"/>
                </a:cubicBezTo>
                <a:lnTo>
                  <a:pt x="2193" y="456"/>
                </a:lnTo>
                <a:cubicBezTo>
                  <a:pt x="2193" y="205"/>
                  <a:pt x="1989" y="1"/>
                  <a:pt x="173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38"/>
          <p:cNvGrpSpPr/>
          <p:nvPr/>
        </p:nvGrpSpPr>
        <p:grpSpPr>
          <a:xfrm>
            <a:off x="7939477" y="1825434"/>
            <a:ext cx="491295" cy="551042"/>
            <a:chOff x="7939477" y="1749234"/>
            <a:chExt cx="491295" cy="551042"/>
          </a:xfrm>
        </p:grpSpPr>
        <p:sp>
          <p:nvSpPr>
            <p:cNvPr id="291" name="Google Shape;291;p38"/>
            <p:cNvSpPr/>
            <p:nvPr/>
          </p:nvSpPr>
          <p:spPr>
            <a:xfrm rot="1800110">
              <a:off x="7971681" y="2084413"/>
              <a:ext cx="191333" cy="180090"/>
            </a:xfrm>
            <a:custGeom>
              <a:avLst/>
              <a:gdLst/>
              <a:ahLst/>
              <a:cxnLst/>
              <a:rect l="l" t="t" r="r" b="b"/>
              <a:pathLst>
                <a:path w="3838" h="3486" extrusionOk="0">
                  <a:moveTo>
                    <a:pt x="1915" y="1"/>
                  </a:moveTo>
                  <a:cubicBezTo>
                    <a:pt x="1805" y="1"/>
                    <a:pt x="1696" y="63"/>
                    <a:pt x="1655" y="189"/>
                  </a:cubicBezTo>
                  <a:lnTo>
                    <a:pt x="1413" y="932"/>
                  </a:lnTo>
                  <a:cubicBezTo>
                    <a:pt x="1376" y="1044"/>
                    <a:pt x="1274" y="1118"/>
                    <a:pt x="1153" y="1118"/>
                  </a:cubicBezTo>
                  <a:lnTo>
                    <a:pt x="372" y="1118"/>
                  </a:lnTo>
                  <a:cubicBezTo>
                    <a:pt x="112" y="1118"/>
                    <a:pt x="1" y="1462"/>
                    <a:pt x="214" y="1610"/>
                  </a:cubicBezTo>
                  <a:lnTo>
                    <a:pt x="846" y="2075"/>
                  </a:lnTo>
                  <a:cubicBezTo>
                    <a:pt x="939" y="2149"/>
                    <a:pt x="986" y="2270"/>
                    <a:pt x="948" y="2381"/>
                  </a:cubicBezTo>
                  <a:lnTo>
                    <a:pt x="707" y="3125"/>
                  </a:lnTo>
                  <a:cubicBezTo>
                    <a:pt x="643" y="3316"/>
                    <a:pt x="795" y="3485"/>
                    <a:pt x="966" y="3485"/>
                  </a:cubicBezTo>
                  <a:cubicBezTo>
                    <a:pt x="1019" y="3485"/>
                    <a:pt x="1074" y="3469"/>
                    <a:pt x="1125" y="3431"/>
                  </a:cubicBezTo>
                  <a:lnTo>
                    <a:pt x="1757" y="2967"/>
                  </a:lnTo>
                  <a:cubicBezTo>
                    <a:pt x="1803" y="2934"/>
                    <a:pt x="1859" y="2918"/>
                    <a:pt x="1916" y="2918"/>
                  </a:cubicBezTo>
                  <a:cubicBezTo>
                    <a:pt x="1973" y="2918"/>
                    <a:pt x="2031" y="2934"/>
                    <a:pt x="2082" y="2967"/>
                  </a:cubicBezTo>
                  <a:lnTo>
                    <a:pt x="2714" y="3431"/>
                  </a:lnTo>
                  <a:cubicBezTo>
                    <a:pt x="2765" y="3469"/>
                    <a:pt x="2820" y="3485"/>
                    <a:pt x="2873" y="3485"/>
                  </a:cubicBezTo>
                  <a:cubicBezTo>
                    <a:pt x="3043" y="3485"/>
                    <a:pt x="3195" y="3316"/>
                    <a:pt x="3132" y="3125"/>
                  </a:cubicBezTo>
                  <a:lnTo>
                    <a:pt x="2890" y="2381"/>
                  </a:lnTo>
                  <a:cubicBezTo>
                    <a:pt x="2853" y="2270"/>
                    <a:pt x="2890" y="2149"/>
                    <a:pt x="2992" y="2075"/>
                  </a:cubicBezTo>
                  <a:lnTo>
                    <a:pt x="3624" y="1610"/>
                  </a:lnTo>
                  <a:cubicBezTo>
                    <a:pt x="3838" y="1452"/>
                    <a:pt x="3726" y="1118"/>
                    <a:pt x="3457" y="1118"/>
                  </a:cubicBezTo>
                  <a:lnTo>
                    <a:pt x="2677" y="1118"/>
                  </a:lnTo>
                  <a:cubicBezTo>
                    <a:pt x="2556" y="1118"/>
                    <a:pt x="2454" y="1044"/>
                    <a:pt x="2416" y="932"/>
                  </a:cubicBezTo>
                  <a:lnTo>
                    <a:pt x="2175" y="189"/>
                  </a:lnTo>
                  <a:cubicBezTo>
                    <a:pt x="2133" y="63"/>
                    <a:pt x="2024" y="1"/>
                    <a:pt x="1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8"/>
            <p:cNvSpPr/>
            <p:nvPr/>
          </p:nvSpPr>
          <p:spPr>
            <a:xfrm>
              <a:off x="8254372" y="1749234"/>
              <a:ext cx="176400" cy="183000"/>
            </a:xfrm>
            <a:prstGeom prst="donut">
              <a:avLst>
                <a:gd name="adj" fmla="val 22523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" name="Google Shape;293;p38"/>
          <p:cNvGrpSpPr/>
          <p:nvPr/>
        </p:nvGrpSpPr>
        <p:grpSpPr>
          <a:xfrm flipH="1">
            <a:off x="713229" y="3493008"/>
            <a:ext cx="1371607" cy="926799"/>
            <a:chOff x="5537150" y="3581276"/>
            <a:chExt cx="1371607" cy="926799"/>
          </a:xfrm>
        </p:grpSpPr>
        <p:sp>
          <p:nvSpPr>
            <p:cNvPr id="294" name="Google Shape;294;p38"/>
            <p:cNvSpPr/>
            <p:nvPr/>
          </p:nvSpPr>
          <p:spPr>
            <a:xfrm>
              <a:off x="5537150" y="3582092"/>
              <a:ext cx="1371607" cy="925168"/>
            </a:xfrm>
            <a:custGeom>
              <a:avLst/>
              <a:gdLst/>
              <a:ahLst/>
              <a:cxnLst/>
              <a:rect l="l" t="t" r="r" b="b"/>
              <a:pathLst>
                <a:path w="19549" h="13048" extrusionOk="0">
                  <a:moveTo>
                    <a:pt x="16728" y="0"/>
                  </a:moveTo>
                  <a:cubicBezTo>
                    <a:pt x="16457" y="0"/>
                    <a:pt x="16187" y="113"/>
                    <a:pt x="15999" y="337"/>
                  </a:cubicBezTo>
                  <a:lnTo>
                    <a:pt x="11605" y="5773"/>
                  </a:lnTo>
                  <a:lnTo>
                    <a:pt x="11605" y="2344"/>
                  </a:lnTo>
                  <a:cubicBezTo>
                    <a:pt x="11605" y="1917"/>
                    <a:pt x="11261" y="1564"/>
                    <a:pt x="10824" y="1564"/>
                  </a:cubicBezTo>
                  <a:lnTo>
                    <a:pt x="6625" y="1564"/>
                  </a:lnTo>
                  <a:cubicBezTo>
                    <a:pt x="5909" y="1564"/>
                    <a:pt x="5296" y="2056"/>
                    <a:pt x="5138" y="2753"/>
                  </a:cubicBezTo>
                  <a:lnTo>
                    <a:pt x="4609" y="5122"/>
                  </a:lnTo>
                  <a:cubicBezTo>
                    <a:pt x="4516" y="5512"/>
                    <a:pt x="4191" y="5810"/>
                    <a:pt x="3791" y="5856"/>
                  </a:cubicBezTo>
                  <a:lnTo>
                    <a:pt x="1394" y="6200"/>
                  </a:lnTo>
                  <a:cubicBezTo>
                    <a:pt x="818" y="6274"/>
                    <a:pt x="391" y="6776"/>
                    <a:pt x="381" y="7361"/>
                  </a:cubicBezTo>
                  <a:lnTo>
                    <a:pt x="381" y="9554"/>
                  </a:lnTo>
                  <a:lnTo>
                    <a:pt x="354" y="9554"/>
                  </a:lnTo>
                  <a:cubicBezTo>
                    <a:pt x="158" y="9554"/>
                    <a:pt x="0" y="9712"/>
                    <a:pt x="0" y="9907"/>
                  </a:cubicBezTo>
                  <a:lnTo>
                    <a:pt x="0" y="10149"/>
                  </a:lnTo>
                  <a:cubicBezTo>
                    <a:pt x="0" y="10678"/>
                    <a:pt x="437" y="11115"/>
                    <a:pt x="976" y="11115"/>
                  </a:cubicBezTo>
                  <a:lnTo>
                    <a:pt x="2249" y="11115"/>
                  </a:lnTo>
                  <a:cubicBezTo>
                    <a:pt x="2518" y="12248"/>
                    <a:pt x="3540" y="13047"/>
                    <a:pt x="4711" y="13047"/>
                  </a:cubicBezTo>
                  <a:cubicBezTo>
                    <a:pt x="5882" y="13047"/>
                    <a:pt x="6894" y="12248"/>
                    <a:pt x="7173" y="11115"/>
                  </a:cubicBezTo>
                  <a:lnTo>
                    <a:pt x="11679" y="11115"/>
                  </a:lnTo>
                  <a:cubicBezTo>
                    <a:pt x="11958" y="12248"/>
                    <a:pt x="12971" y="13047"/>
                    <a:pt x="14141" y="13047"/>
                  </a:cubicBezTo>
                  <a:cubicBezTo>
                    <a:pt x="15312" y="13047"/>
                    <a:pt x="16334" y="12248"/>
                    <a:pt x="16603" y="11115"/>
                  </a:cubicBezTo>
                  <a:lnTo>
                    <a:pt x="18582" y="11115"/>
                  </a:lnTo>
                  <a:cubicBezTo>
                    <a:pt x="19112" y="11115"/>
                    <a:pt x="19548" y="10678"/>
                    <a:pt x="19548" y="10149"/>
                  </a:cubicBezTo>
                  <a:lnTo>
                    <a:pt x="19548" y="9907"/>
                  </a:lnTo>
                  <a:cubicBezTo>
                    <a:pt x="19548" y="9708"/>
                    <a:pt x="19390" y="9554"/>
                    <a:pt x="19202" y="9554"/>
                  </a:cubicBezTo>
                  <a:cubicBezTo>
                    <a:pt x="19197" y="9554"/>
                    <a:pt x="19192" y="9554"/>
                    <a:pt x="19186" y="9554"/>
                  </a:cubicBezTo>
                  <a:lnTo>
                    <a:pt x="19037" y="9554"/>
                  </a:lnTo>
                  <a:lnTo>
                    <a:pt x="19037" y="6469"/>
                  </a:lnTo>
                  <a:cubicBezTo>
                    <a:pt x="19037" y="6079"/>
                    <a:pt x="18722" y="5773"/>
                    <a:pt x="18331" y="5773"/>
                  </a:cubicBezTo>
                  <a:lnTo>
                    <a:pt x="17365" y="4546"/>
                  </a:lnTo>
                  <a:cubicBezTo>
                    <a:pt x="17365" y="4518"/>
                    <a:pt x="17356" y="4500"/>
                    <a:pt x="17337" y="4490"/>
                  </a:cubicBezTo>
                  <a:lnTo>
                    <a:pt x="17328" y="4490"/>
                  </a:lnTo>
                  <a:lnTo>
                    <a:pt x="16956" y="3868"/>
                  </a:lnTo>
                  <a:lnTo>
                    <a:pt x="16956" y="2186"/>
                  </a:lnTo>
                  <a:lnTo>
                    <a:pt x="17486" y="1536"/>
                  </a:lnTo>
                  <a:cubicBezTo>
                    <a:pt x="17793" y="1118"/>
                    <a:pt x="17727" y="533"/>
                    <a:pt x="17328" y="207"/>
                  </a:cubicBezTo>
                  <a:cubicBezTo>
                    <a:pt x="17153" y="69"/>
                    <a:pt x="16940" y="0"/>
                    <a:pt x="16728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5" name="Google Shape;295;p38"/>
            <p:cNvGrpSpPr/>
            <p:nvPr/>
          </p:nvGrpSpPr>
          <p:grpSpPr>
            <a:xfrm>
              <a:off x="5537283" y="3581276"/>
              <a:ext cx="1370975" cy="926799"/>
              <a:chOff x="5167533" y="702298"/>
              <a:chExt cx="1370975" cy="926799"/>
            </a:xfrm>
          </p:grpSpPr>
          <p:sp>
            <p:nvSpPr>
              <p:cNvPr id="296" name="Google Shape;296;p38"/>
              <p:cNvSpPr/>
              <p:nvPr/>
            </p:nvSpPr>
            <p:spPr>
              <a:xfrm>
                <a:off x="6335037" y="770296"/>
                <a:ext cx="22242" cy="206901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918" extrusionOk="0">
                    <a:moveTo>
                      <a:pt x="0" y="0"/>
                    </a:moveTo>
                    <a:lnTo>
                      <a:pt x="0" y="2918"/>
                    </a:lnTo>
                    <a:lnTo>
                      <a:pt x="316" y="2918"/>
                    </a:lnTo>
                    <a:lnTo>
                      <a:pt x="3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38"/>
              <p:cNvSpPr/>
              <p:nvPr/>
            </p:nvSpPr>
            <p:spPr>
              <a:xfrm>
                <a:off x="5949775" y="702298"/>
                <a:ext cx="478578" cy="460670"/>
              </a:xfrm>
              <a:custGeom>
                <a:avLst/>
                <a:gdLst/>
                <a:ahLst/>
                <a:cxnLst/>
                <a:rect l="l" t="t" r="r" b="b"/>
                <a:pathLst>
                  <a:path w="6821" h="6497" extrusionOk="0">
                    <a:moveTo>
                      <a:pt x="5592" y="0"/>
                    </a:moveTo>
                    <a:cubicBezTo>
                      <a:pt x="5307" y="0"/>
                      <a:pt x="5042" y="128"/>
                      <a:pt x="4860" y="346"/>
                    </a:cubicBezTo>
                    <a:lnTo>
                      <a:pt x="1" y="6357"/>
                    </a:lnTo>
                    <a:lnTo>
                      <a:pt x="2333" y="6497"/>
                    </a:lnTo>
                    <a:lnTo>
                      <a:pt x="6337" y="1545"/>
                    </a:lnTo>
                    <a:cubicBezTo>
                      <a:pt x="6820" y="941"/>
                      <a:pt x="6421" y="49"/>
                      <a:pt x="5649" y="2"/>
                    </a:cubicBezTo>
                    <a:cubicBezTo>
                      <a:pt x="5630" y="1"/>
                      <a:pt x="5611" y="0"/>
                      <a:pt x="55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38"/>
              <p:cNvSpPr/>
              <p:nvPr/>
            </p:nvSpPr>
            <p:spPr>
              <a:xfrm>
                <a:off x="5949775" y="702298"/>
                <a:ext cx="478578" cy="460670"/>
              </a:xfrm>
              <a:custGeom>
                <a:avLst/>
                <a:gdLst/>
                <a:ahLst/>
                <a:cxnLst/>
                <a:rect l="l" t="t" r="r" b="b"/>
                <a:pathLst>
                  <a:path w="6821" h="6497" extrusionOk="0">
                    <a:moveTo>
                      <a:pt x="5592" y="0"/>
                    </a:moveTo>
                    <a:cubicBezTo>
                      <a:pt x="5307" y="0"/>
                      <a:pt x="5042" y="128"/>
                      <a:pt x="4860" y="346"/>
                    </a:cubicBezTo>
                    <a:lnTo>
                      <a:pt x="1" y="6357"/>
                    </a:lnTo>
                    <a:lnTo>
                      <a:pt x="2333" y="6497"/>
                    </a:lnTo>
                    <a:lnTo>
                      <a:pt x="6337" y="1545"/>
                    </a:lnTo>
                    <a:cubicBezTo>
                      <a:pt x="6820" y="941"/>
                      <a:pt x="6421" y="49"/>
                      <a:pt x="5649" y="2"/>
                    </a:cubicBezTo>
                    <a:cubicBezTo>
                      <a:pt x="5630" y="1"/>
                      <a:pt x="5611" y="0"/>
                      <a:pt x="5592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38"/>
              <p:cNvSpPr/>
              <p:nvPr/>
            </p:nvSpPr>
            <p:spPr>
              <a:xfrm>
                <a:off x="5194265" y="814398"/>
                <a:ext cx="1308390" cy="676646"/>
              </a:xfrm>
              <a:custGeom>
                <a:avLst/>
                <a:gdLst/>
                <a:ahLst/>
                <a:cxnLst/>
                <a:rect l="l" t="t" r="r" b="b"/>
                <a:pathLst>
                  <a:path w="18648" h="9543" extrusionOk="0">
                    <a:moveTo>
                      <a:pt x="6235" y="1"/>
                    </a:moveTo>
                    <a:cubicBezTo>
                      <a:pt x="5528" y="1"/>
                      <a:pt x="4906" y="493"/>
                      <a:pt x="4757" y="1181"/>
                    </a:cubicBezTo>
                    <a:lnTo>
                      <a:pt x="4228" y="3550"/>
                    </a:lnTo>
                    <a:cubicBezTo>
                      <a:pt x="4135" y="3949"/>
                      <a:pt x="3810" y="4247"/>
                      <a:pt x="3410" y="4293"/>
                    </a:cubicBezTo>
                    <a:lnTo>
                      <a:pt x="1013" y="4628"/>
                    </a:lnTo>
                    <a:cubicBezTo>
                      <a:pt x="437" y="4711"/>
                      <a:pt x="10" y="5204"/>
                      <a:pt x="0" y="5789"/>
                    </a:cubicBezTo>
                    <a:lnTo>
                      <a:pt x="0" y="8836"/>
                    </a:lnTo>
                    <a:cubicBezTo>
                      <a:pt x="0" y="9226"/>
                      <a:pt x="316" y="9542"/>
                      <a:pt x="707" y="9542"/>
                    </a:cubicBezTo>
                    <a:lnTo>
                      <a:pt x="17950" y="9542"/>
                    </a:lnTo>
                    <a:cubicBezTo>
                      <a:pt x="18331" y="9542"/>
                      <a:pt x="18647" y="9226"/>
                      <a:pt x="18647" y="8836"/>
                    </a:cubicBezTo>
                    <a:lnTo>
                      <a:pt x="18647" y="4906"/>
                    </a:lnTo>
                    <a:cubicBezTo>
                      <a:pt x="18647" y="4516"/>
                      <a:pt x="18341" y="4200"/>
                      <a:pt x="17950" y="4200"/>
                    </a:cubicBezTo>
                    <a:lnTo>
                      <a:pt x="11224" y="4200"/>
                    </a:lnTo>
                    <a:lnTo>
                      <a:pt x="11224" y="781"/>
                    </a:lnTo>
                    <a:cubicBezTo>
                      <a:pt x="11224" y="344"/>
                      <a:pt x="10871" y="1"/>
                      <a:pt x="10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38"/>
              <p:cNvSpPr/>
              <p:nvPr/>
            </p:nvSpPr>
            <p:spPr>
              <a:xfrm>
                <a:off x="5565144" y="882255"/>
                <a:ext cx="324712" cy="230654"/>
              </a:xfrm>
              <a:custGeom>
                <a:avLst/>
                <a:gdLst/>
                <a:ahLst/>
                <a:cxnLst/>
                <a:rect l="l" t="t" r="r" b="b"/>
                <a:pathLst>
                  <a:path w="4628" h="3253" extrusionOk="0">
                    <a:moveTo>
                      <a:pt x="1441" y="0"/>
                    </a:moveTo>
                    <a:cubicBezTo>
                      <a:pt x="956" y="0"/>
                      <a:pt x="548" y="351"/>
                      <a:pt x="456" y="828"/>
                    </a:cubicBezTo>
                    <a:lnTo>
                      <a:pt x="1" y="3243"/>
                    </a:lnTo>
                    <a:lnTo>
                      <a:pt x="4628" y="3252"/>
                    </a:lnTo>
                    <a:lnTo>
                      <a:pt x="4628" y="1"/>
                    </a:lnTo>
                    <a:lnTo>
                      <a:pt x="1460" y="1"/>
                    </a:lnTo>
                    <a:cubicBezTo>
                      <a:pt x="1453" y="1"/>
                      <a:pt x="1447" y="0"/>
                      <a:pt x="1441" y="0"/>
                    </a:cubicBezTo>
                    <a:close/>
                  </a:path>
                </a:pathLst>
              </a:custGeom>
              <a:solidFill>
                <a:srgbClr val="522D2D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8"/>
              <p:cNvSpPr/>
              <p:nvPr/>
            </p:nvSpPr>
            <p:spPr>
              <a:xfrm>
                <a:off x="5305753" y="1269750"/>
                <a:ext cx="382035" cy="359347"/>
              </a:xfrm>
              <a:custGeom>
                <a:avLst/>
                <a:gdLst/>
                <a:ahLst/>
                <a:cxnLst/>
                <a:rect l="l" t="t" r="r" b="b"/>
                <a:pathLst>
                  <a:path w="5445" h="5068" extrusionOk="0">
                    <a:moveTo>
                      <a:pt x="2712" y="0"/>
                    </a:moveTo>
                    <a:cubicBezTo>
                      <a:pt x="1501" y="0"/>
                      <a:pt x="432" y="884"/>
                      <a:pt x="223" y="2126"/>
                    </a:cubicBezTo>
                    <a:cubicBezTo>
                      <a:pt x="0" y="3501"/>
                      <a:pt x="939" y="4802"/>
                      <a:pt x="2323" y="5034"/>
                    </a:cubicBezTo>
                    <a:cubicBezTo>
                      <a:pt x="2459" y="5056"/>
                      <a:pt x="2594" y="5067"/>
                      <a:pt x="2728" y="5067"/>
                    </a:cubicBezTo>
                    <a:cubicBezTo>
                      <a:pt x="3945" y="5067"/>
                      <a:pt x="5021" y="4182"/>
                      <a:pt x="5222" y="2935"/>
                    </a:cubicBezTo>
                    <a:cubicBezTo>
                      <a:pt x="5445" y="1559"/>
                      <a:pt x="4516" y="259"/>
                      <a:pt x="3131" y="36"/>
                    </a:cubicBezTo>
                    <a:cubicBezTo>
                      <a:pt x="2990" y="12"/>
                      <a:pt x="2850" y="0"/>
                      <a:pt x="27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8"/>
              <p:cNvSpPr/>
              <p:nvPr/>
            </p:nvSpPr>
            <p:spPr>
              <a:xfrm>
                <a:off x="5376758" y="1357885"/>
                <a:ext cx="211329" cy="183006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2581" extrusionOk="0">
                    <a:moveTo>
                      <a:pt x="1720" y="1"/>
                    </a:moveTo>
                    <a:cubicBezTo>
                      <a:pt x="568" y="1"/>
                      <a:pt x="1" y="1385"/>
                      <a:pt x="809" y="2203"/>
                    </a:cubicBezTo>
                    <a:cubicBezTo>
                      <a:pt x="1070" y="2463"/>
                      <a:pt x="1392" y="2580"/>
                      <a:pt x="1708" y="2580"/>
                    </a:cubicBezTo>
                    <a:cubicBezTo>
                      <a:pt x="2372" y="2580"/>
                      <a:pt x="3011" y="2066"/>
                      <a:pt x="3011" y="1292"/>
                    </a:cubicBezTo>
                    <a:cubicBezTo>
                      <a:pt x="3011" y="577"/>
                      <a:pt x="2435" y="1"/>
                      <a:pt x="17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8"/>
              <p:cNvSpPr/>
              <p:nvPr/>
            </p:nvSpPr>
            <p:spPr>
              <a:xfrm>
                <a:off x="5460883" y="1421771"/>
                <a:ext cx="63918" cy="55448"/>
              </a:xfrm>
              <a:custGeom>
                <a:avLst/>
                <a:gdLst/>
                <a:ahLst/>
                <a:cxnLst/>
                <a:rect l="l" t="t" r="r" b="b"/>
                <a:pathLst>
                  <a:path w="911" h="782" extrusionOk="0">
                    <a:moveTo>
                      <a:pt x="521" y="1"/>
                    </a:moveTo>
                    <a:cubicBezTo>
                      <a:pt x="168" y="1"/>
                      <a:pt x="0" y="419"/>
                      <a:pt x="242" y="670"/>
                    </a:cubicBezTo>
                    <a:cubicBezTo>
                      <a:pt x="322" y="747"/>
                      <a:pt x="419" y="781"/>
                      <a:pt x="515" y="781"/>
                    </a:cubicBezTo>
                    <a:cubicBezTo>
                      <a:pt x="717" y="781"/>
                      <a:pt x="911" y="625"/>
                      <a:pt x="911" y="391"/>
                    </a:cubicBezTo>
                    <a:cubicBezTo>
                      <a:pt x="911" y="177"/>
                      <a:pt x="734" y="1"/>
                      <a:pt x="5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38"/>
              <p:cNvSpPr/>
              <p:nvPr/>
            </p:nvSpPr>
            <p:spPr>
              <a:xfrm>
                <a:off x="5964088" y="1269963"/>
                <a:ext cx="390595" cy="358921"/>
              </a:xfrm>
              <a:custGeom>
                <a:avLst/>
                <a:gdLst/>
                <a:ahLst/>
                <a:cxnLst/>
                <a:rect l="l" t="t" r="r" b="b"/>
                <a:pathLst>
                  <a:path w="5567" h="5062" extrusionOk="0">
                    <a:moveTo>
                      <a:pt x="2784" y="0"/>
                    </a:moveTo>
                    <a:cubicBezTo>
                      <a:pt x="2136" y="0"/>
                      <a:pt x="1487" y="246"/>
                      <a:pt x="995" y="739"/>
                    </a:cubicBezTo>
                    <a:cubicBezTo>
                      <a:pt x="1" y="1724"/>
                      <a:pt x="1" y="3331"/>
                      <a:pt x="995" y="4316"/>
                    </a:cubicBezTo>
                    <a:cubicBezTo>
                      <a:pt x="1487" y="4813"/>
                      <a:pt x="2136" y="5061"/>
                      <a:pt x="2784" y="5061"/>
                    </a:cubicBezTo>
                    <a:cubicBezTo>
                      <a:pt x="3432" y="5061"/>
                      <a:pt x="4080" y="4813"/>
                      <a:pt x="4572" y="4316"/>
                    </a:cubicBezTo>
                    <a:cubicBezTo>
                      <a:pt x="5566" y="3331"/>
                      <a:pt x="5566" y="1724"/>
                      <a:pt x="4572" y="739"/>
                    </a:cubicBezTo>
                    <a:cubicBezTo>
                      <a:pt x="4080" y="246"/>
                      <a:pt x="3432" y="0"/>
                      <a:pt x="2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38"/>
              <p:cNvSpPr/>
              <p:nvPr/>
            </p:nvSpPr>
            <p:spPr>
              <a:xfrm>
                <a:off x="6038460" y="1357885"/>
                <a:ext cx="211259" cy="183006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2581" extrusionOk="0">
                    <a:moveTo>
                      <a:pt x="1728" y="1"/>
                    </a:moveTo>
                    <a:cubicBezTo>
                      <a:pt x="576" y="1"/>
                      <a:pt x="0" y="1385"/>
                      <a:pt x="808" y="2203"/>
                    </a:cubicBezTo>
                    <a:cubicBezTo>
                      <a:pt x="1072" y="2463"/>
                      <a:pt x="1395" y="2580"/>
                      <a:pt x="1711" y="2580"/>
                    </a:cubicBezTo>
                    <a:cubicBezTo>
                      <a:pt x="2375" y="2580"/>
                      <a:pt x="3010" y="2066"/>
                      <a:pt x="3010" y="1292"/>
                    </a:cubicBezTo>
                    <a:cubicBezTo>
                      <a:pt x="3010" y="577"/>
                      <a:pt x="2434" y="1"/>
                      <a:pt x="17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38"/>
              <p:cNvSpPr/>
              <p:nvPr/>
            </p:nvSpPr>
            <p:spPr>
              <a:xfrm>
                <a:off x="6122515" y="1421771"/>
                <a:ext cx="64620" cy="55448"/>
              </a:xfrm>
              <a:custGeom>
                <a:avLst/>
                <a:gdLst/>
                <a:ahLst/>
                <a:cxnLst/>
                <a:rect l="l" t="t" r="r" b="b"/>
                <a:pathLst>
                  <a:path w="921" h="782" extrusionOk="0">
                    <a:moveTo>
                      <a:pt x="530" y="1"/>
                    </a:moveTo>
                    <a:cubicBezTo>
                      <a:pt x="177" y="1"/>
                      <a:pt x="1" y="419"/>
                      <a:pt x="251" y="670"/>
                    </a:cubicBezTo>
                    <a:cubicBezTo>
                      <a:pt x="329" y="747"/>
                      <a:pt x="425" y="781"/>
                      <a:pt x="520" y="781"/>
                    </a:cubicBezTo>
                    <a:cubicBezTo>
                      <a:pt x="723" y="781"/>
                      <a:pt x="920" y="625"/>
                      <a:pt x="920" y="391"/>
                    </a:cubicBezTo>
                    <a:cubicBezTo>
                      <a:pt x="920" y="177"/>
                      <a:pt x="744" y="1"/>
                      <a:pt x="5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38"/>
              <p:cNvSpPr/>
              <p:nvPr/>
            </p:nvSpPr>
            <p:spPr>
              <a:xfrm>
                <a:off x="5211876" y="1208985"/>
                <a:ext cx="39782" cy="1008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423" extrusionOk="0">
                    <a:moveTo>
                      <a:pt x="288" y="1"/>
                    </a:moveTo>
                    <a:cubicBezTo>
                      <a:pt x="130" y="1"/>
                      <a:pt x="0" y="131"/>
                      <a:pt x="0" y="289"/>
                    </a:cubicBezTo>
                    <a:lnTo>
                      <a:pt x="0" y="1144"/>
                    </a:lnTo>
                    <a:cubicBezTo>
                      <a:pt x="0" y="1292"/>
                      <a:pt x="130" y="1422"/>
                      <a:pt x="288" y="1422"/>
                    </a:cubicBezTo>
                    <a:cubicBezTo>
                      <a:pt x="446" y="1422"/>
                      <a:pt x="567" y="1292"/>
                      <a:pt x="567" y="1144"/>
                    </a:cubicBezTo>
                    <a:lnTo>
                      <a:pt x="567" y="289"/>
                    </a:lnTo>
                    <a:cubicBezTo>
                      <a:pt x="567" y="131"/>
                      <a:pt x="446" y="1"/>
                      <a:pt x="2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38"/>
              <p:cNvSpPr/>
              <p:nvPr/>
            </p:nvSpPr>
            <p:spPr>
              <a:xfrm>
                <a:off x="5167533" y="1380291"/>
                <a:ext cx="151972" cy="111392"/>
              </a:xfrm>
              <a:custGeom>
                <a:avLst/>
                <a:gdLst/>
                <a:ahLst/>
                <a:cxnLst/>
                <a:rect l="l" t="t" r="r" b="b"/>
                <a:pathLst>
                  <a:path w="2166" h="1571" extrusionOk="0">
                    <a:moveTo>
                      <a:pt x="354" y="0"/>
                    </a:moveTo>
                    <a:cubicBezTo>
                      <a:pt x="158" y="0"/>
                      <a:pt x="0" y="158"/>
                      <a:pt x="0" y="363"/>
                    </a:cubicBezTo>
                    <a:lnTo>
                      <a:pt x="0" y="595"/>
                    </a:lnTo>
                    <a:cubicBezTo>
                      <a:pt x="0" y="1134"/>
                      <a:pt x="437" y="1571"/>
                      <a:pt x="967" y="1571"/>
                    </a:cubicBezTo>
                    <a:lnTo>
                      <a:pt x="2165" y="1571"/>
                    </a:lnTo>
                    <a:lnTo>
                      <a:pt x="2165" y="354"/>
                    </a:lnTo>
                    <a:cubicBezTo>
                      <a:pt x="2165" y="158"/>
                      <a:pt x="2007" y="0"/>
                      <a:pt x="18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38"/>
              <p:cNvSpPr/>
              <p:nvPr/>
            </p:nvSpPr>
            <p:spPr>
              <a:xfrm>
                <a:off x="6385905" y="1380291"/>
                <a:ext cx="152603" cy="111392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571" extrusionOk="0">
                    <a:moveTo>
                      <a:pt x="353" y="0"/>
                    </a:moveTo>
                    <a:cubicBezTo>
                      <a:pt x="158" y="0"/>
                      <a:pt x="0" y="168"/>
                      <a:pt x="0" y="363"/>
                    </a:cubicBezTo>
                    <a:lnTo>
                      <a:pt x="0" y="1571"/>
                    </a:lnTo>
                    <a:lnTo>
                      <a:pt x="1208" y="1571"/>
                    </a:lnTo>
                    <a:cubicBezTo>
                      <a:pt x="1738" y="1571"/>
                      <a:pt x="2174" y="1134"/>
                      <a:pt x="2174" y="595"/>
                    </a:cubicBezTo>
                    <a:lnTo>
                      <a:pt x="2174" y="363"/>
                    </a:lnTo>
                    <a:cubicBezTo>
                      <a:pt x="2174" y="168"/>
                      <a:pt x="2016" y="0"/>
                      <a:pt x="18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38"/>
              <p:cNvSpPr/>
              <p:nvPr/>
            </p:nvSpPr>
            <p:spPr>
              <a:xfrm>
                <a:off x="6434738" y="1205723"/>
                <a:ext cx="68549" cy="113377"/>
              </a:xfrm>
              <a:custGeom>
                <a:avLst/>
                <a:gdLst/>
                <a:ahLst/>
                <a:cxnLst/>
                <a:rect l="l" t="t" r="r" b="b"/>
                <a:pathLst>
                  <a:path w="977" h="1599" extrusionOk="0">
                    <a:moveTo>
                      <a:pt x="1" y="0"/>
                    </a:moveTo>
                    <a:lnTo>
                      <a:pt x="1" y="1598"/>
                    </a:lnTo>
                    <a:lnTo>
                      <a:pt x="976" y="1598"/>
                    </a:lnTo>
                    <a:lnTo>
                      <a:pt x="976" y="0"/>
                    </a:lnTo>
                    <a:close/>
                  </a:path>
                </a:pathLst>
              </a:custGeom>
              <a:solidFill>
                <a:srgbClr val="522D2D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38"/>
              <p:cNvSpPr/>
              <p:nvPr/>
            </p:nvSpPr>
            <p:spPr>
              <a:xfrm>
                <a:off x="6434738" y="1205723"/>
                <a:ext cx="68549" cy="32971"/>
              </a:xfrm>
              <a:custGeom>
                <a:avLst/>
                <a:gdLst/>
                <a:ahLst/>
                <a:cxnLst/>
                <a:rect l="l" t="t" r="r" b="b"/>
                <a:pathLst>
                  <a:path w="977" h="465" extrusionOk="0">
                    <a:moveTo>
                      <a:pt x="1" y="0"/>
                    </a:moveTo>
                    <a:lnTo>
                      <a:pt x="1" y="465"/>
                    </a:lnTo>
                    <a:lnTo>
                      <a:pt x="976" y="465"/>
                    </a:lnTo>
                    <a:lnTo>
                      <a:pt x="9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38"/>
              <p:cNvSpPr/>
              <p:nvPr/>
            </p:nvSpPr>
            <p:spPr>
              <a:xfrm>
                <a:off x="5810923" y="1139852"/>
                <a:ext cx="79634" cy="38289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540" extrusionOk="0">
                    <a:moveTo>
                      <a:pt x="1" y="0"/>
                    </a:moveTo>
                    <a:lnTo>
                      <a:pt x="1" y="539"/>
                    </a:lnTo>
                    <a:lnTo>
                      <a:pt x="1134" y="539"/>
                    </a:lnTo>
                    <a:lnTo>
                      <a:pt x="1134" y="0"/>
                    </a:lnTo>
                    <a:close/>
                  </a:path>
                </a:pathLst>
              </a:custGeom>
              <a:solidFill>
                <a:srgbClr val="522D2D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8"/>
              <p:cNvSpPr/>
              <p:nvPr/>
            </p:nvSpPr>
            <p:spPr>
              <a:xfrm>
                <a:off x="6319742" y="750442"/>
                <a:ext cx="46658" cy="39210"/>
              </a:xfrm>
              <a:custGeom>
                <a:avLst/>
                <a:gdLst/>
                <a:ahLst/>
                <a:cxnLst/>
                <a:rect l="l" t="t" r="r" b="b"/>
                <a:pathLst>
                  <a:path w="665" h="553" extrusionOk="0">
                    <a:moveTo>
                      <a:pt x="364" y="1"/>
                    </a:moveTo>
                    <a:cubicBezTo>
                      <a:pt x="135" y="1"/>
                      <a:pt x="0" y="285"/>
                      <a:pt x="163" y="457"/>
                    </a:cubicBezTo>
                    <a:cubicBezTo>
                      <a:pt x="222" y="523"/>
                      <a:pt x="299" y="552"/>
                      <a:pt x="374" y="552"/>
                    </a:cubicBezTo>
                    <a:cubicBezTo>
                      <a:pt x="511" y="552"/>
                      <a:pt x="643" y="455"/>
                      <a:pt x="655" y="299"/>
                    </a:cubicBezTo>
                    <a:cubicBezTo>
                      <a:pt x="664" y="141"/>
                      <a:pt x="544" y="11"/>
                      <a:pt x="386" y="1"/>
                    </a:cubicBezTo>
                    <a:cubicBezTo>
                      <a:pt x="378" y="1"/>
                      <a:pt x="371" y="1"/>
                      <a:pt x="3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38"/>
              <p:cNvSpPr/>
              <p:nvPr/>
            </p:nvSpPr>
            <p:spPr>
              <a:xfrm>
                <a:off x="6289432" y="965922"/>
                <a:ext cx="96544" cy="85724"/>
              </a:xfrm>
              <a:custGeom>
                <a:avLst/>
                <a:gdLst/>
                <a:ahLst/>
                <a:cxnLst/>
                <a:rect l="l" t="t" r="r" b="b"/>
                <a:pathLst>
                  <a:path w="1376" h="1209" extrusionOk="0">
                    <a:moveTo>
                      <a:pt x="808" y="1"/>
                    </a:moveTo>
                    <a:cubicBezTo>
                      <a:pt x="0" y="1"/>
                      <a:pt x="0" y="1208"/>
                      <a:pt x="808" y="1208"/>
                    </a:cubicBezTo>
                    <a:cubicBezTo>
                      <a:pt x="1059" y="1208"/>
                      <a:pt x="1273" y="1069"/>
                      <a:pt x="1375" y="846"/>
                    </a:cubicBezTo>
                    <a:cubicBezTo>
                      <a:pt x="1375" y="818"/>
                      <a:pt x="1366" y="800"/>
                      <a:pt x="1347" y="790"/>
                    </a:cubicBezTo>
                    <a:cubicBezTo>
                      <a:pt x="1342" y="788"/>
                      <a:pt x="1337" y="787"/>
                      <a:pt x="1331" y="787"/>
                    </a:cubicBezTo>
                    <a:cubicBezTo>
                      <a:pt x="1315" y="787"/>
                      <a:pt x="1298" y="795"/>
                      <a:pt x="1292" y="809"/>
                    </a:cubicBezTo>
                    <a:cubicBezTo>
                      <a:pt x="1205" y="1017"/>
                      <a:pt x="1007" y="1128"/>
                      <a:pt x="810" y="1128"/>
                    </a:cubicBezTo>
                    <a:cubicBezTo>
                      <a:pt x="646" y="1128"/>
                      <a:pt x="482" y="1052"/>
                      <a:pt x="381" y="892"/>
                    </a:cubicBezTo>
                    <a:cubicBezTo>
                      <a:pt x="149" y="549"/>
                      <a:pt x="400" y="84"/>
                      <a:pt x="808" y="84"/>
                    </a:cubicBezTo>
                    <a:cubicBezTo>
                      <a:pt x="864" y="84"/>
                      <a:pt x="864" y="1"/>
                      <a:pt x="8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38"/>
              <p:cNvSpPr/>
              <p:nvPr/>
            </p:nvSpPr>
            <p:spPr>
              <a:xfrm>
                <a:off x="5167533" y="1380291"/>
                <a:ext cx="151972" cy="111392"/>
              </a:xfrm>
              <a:custGeom>
                <a:avLst/>
                <a:gdLst/>
                <a:ahLst/>
                <a:cxnLst/>
                <a:rect l="l" t="t" r="r" b="b"/>
                <a:pathLst>
                  <a:path w="2166" h="1571" extrusionOk="0">
                    <a:moveTo>
                      <a:pt x="354" y="0"/>
                    </a:moveTo>
                    <a:cubicBezTo>
                      <a:pt x="158" y="0"/>
                      <a:pt x="0" y="158"/>
                      <a:pt x="0" y="363"/>
                    </a:cubicBezTo>
                    <a:lnTo>
                      <a:pt x="0" y="595"/>
                    </a:lnTo>
                    <a:cubicBezTo>
                      <a:pt x="0" y="1134"/>
                      <a:pt x="437" y="1571"/>
                      <a:pt x="967" y="1571"/>
                    </a:cubicBezTo>
                    <a:lnTo>
                      <a:pt x="2165" y="1571"/>
                    </a:lnTo>
                    <a:lnTo>
                      <a:pt x="2165" y="354"/>
                    </a:lnTo>
                    <a:cubicBezTo>
                      <a:pt x="2165" y="158"/>
                      <a:pt x="2007" y="0"/>
                      <a:pt x="1812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38"/>
              <p:cNvSpPr/>
              <p:nvPr/>
            </p:nvSpPr>
            <p:spPr>
              <a:xfrm>
                <a:off x="6385905" y="1380291"/>
                <a:ext cx="152603" cy="111392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571" extrusionOk="0">
                    <a:moveTo>
                      <a:pt x="353" y="0"/>
                    </a:moveTo>
                    <a:cubicBezTo>
                      <a:pt x="158" y="0"/>
                      <a:pt x="0" y="168"/>
                      <a:pt x="0" y="363"/>
                    </a:cubicBezTo>
                    <a:lnTo>
                      <a:pt x="0" y="1571"/>
                    </a:lnTo>
                    <a:lnTo>
                      <a:pt x="1208" y="1571"/>
                    </a:lnTo>
                    <a:cubicBezTo>
                      <a:pt x="1738" y="1571"/>
                      <a:pt x="2174" y="1134"/>
                      <a:pt x="2174" y="595"/>
                    </a:cubicBezTo>
                    <a:lnTo>
                      <a:pt x="2174" y="363"/>
                    </a:lnTo>
                    <a:cubicBezTo>
                      <a:pt x="2174" y="168"/>
                      <a:pt x="2016" y="0"/>
                      <a:pt x="1821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7" name="Google Shape;317;p38"/>
          <p:cNvGrpSpPr/>
          <p:nvPr/>
        </p:nvGrpSpPr>
        <p:grpSpPr>
          <a:xfrm>
            <a:off x="7211568" y="722376"/>
            <a:ext cx="1188772" cy="704776"/>
            <a:chOff x="7150608" y="822960"/>
            <a:chExt cx="1188772" cy="704776"/>
          </a:xfrm>
        </p:grpSpPr>
        <p:grpSp>
          <p:nvGrpSpPr>
            <p:cNvPr id="318" name="Google Shape;318;p38"/>
            <p:cNvGrpSpPr/>
            <p:nvPr/>
          </p:nvGrpSpPr>
          <p:grpSpPr>
            <a:xfrm>
              <a:off x="7150608" y="822960"/>
              <a:ext cx="1188772" cy="704776"/>
              <a:chOff x="6200532" y="2577974"/>
              <a:chExt cx="1371607" cy="810460"/>
            </a:xfrm>
          </p:grpSpPr>
          <p:sp>
            <p:nvSpPr>
              <p:cNvPr id="319" name="Google Shape;319;p38"/>
              <p:cNvSpPr/>
              <p:nvPr/>
            </p:nvSpPr>
            <p:spPr>
              <a:xfrm>
                <a:off x="6201122" y="2578185"/>
                <a:ext cx="1370975" cy="810037"/>
              </a:xfrm>
              <a:custGeom>
                <a:avLst/>
                <a:gdLst/>
                <a:ahLst/>
                <a:cxnLst/>
                <a:rect l="l" t="t" r="r" b="b"/>
                <a:pathLst>
                  <a:path w="19540" h="11485" extrusionOk="0">
                    <a:moveTo>
                      <a:pt x="6532" y="1"/>
                    </a:moveTo>
                    <a:cubicBezTo>
                      <a:pt x="5872" y="1"/>
                      <a:pt x="5296" y="456"/>
                      <a:pt x="5157" y="1097"/>
                    </a:cubicBezTo>
                    <a:lnTo>
                      <a:pt x="4599" y="3559"/>
                    </a:lnTo>
                    <a:cubicBezTo>
                      <a:pt x="4516" y="3949"/>
                      <a:pt x="4191" y="4247"/>
                      <a:pt x="3800" y="4293"/>
                    </a:cubicBezTo>
                    <a:lnTo>
                      <a:pt x="1403" y="4637"/>
                    </a:lnTo>
                    <a:cubicBezTo>
                      <a:pt x="818" y="4711"/>
                      <a:pt x="391" y="5213"/>
                      <a:pt x="381" y="5798"/>
                    </a:cubicBezTo>
                    <a:lnTo>
                      <a:pt x="381" y="7991"/>
                    </a:lnTo>
                    <a:lnTo>
                      <a:pt x="353" y="7991"/>
                    </a:lnTo>
                    <a:cubicBezTo>
                      <a:pt x="158" y="7991"/>
                      <a:pt x="0" y="8149"/>
                      <a:pt x="10" y="8344"/>
                    </a:cubicBezTo>
                    <a:lnTo>
                      <a:pt x="10" y="8586"/>
                    </a:lnTo>
                    <a:cubicBezTo>
                      <a:pt x="10" y="9115"/>
                      <a:pt x="437" y="9552"/>
                      <a:pt x="976" y="9552"/>
                    </a:cubicBezTo>
                    <a:lnTo>
                      <a:pt x="2230" y="9552"/>
                    </a:lnTo>
                    <a:cubicBezTo>
                      <a:pt x="2509" y="10685"/>
                      <a:pt x="3522" y="11484"/>
                      <a:pt x="4692" y="11484"/>
                    </a:cubicBezTo>
                    <a:cubicBezTo>
                      <a:pt x="5863" y="11484"/>
                      <a:pt x="6885" y="10685"/>
                      <a:pt x="7154" y="9552"/>
                    </a:cubicBezTo>
                    <a:lnTo>
                      <a:pt x="11670" y="9552"/>
                    </a:lnTo>
                    <a:cubicBezTo>
                      <a:pt x="11939" y="10685"/>
                      <a:pt x="12961" y="11484"/>
                      <a:pt x="14132" y="11484"/>
                    </a:cubicBezTo>
                    <a:cubicBezTo>
                      <a:pt x="15302" y="11484"/>
                      <a:pt x="16315" y="10685"/>
                      <a:pt x="16594" y="9552"/>
                    </a:cubicBezTo>
                    <a:lnTo>
                      <a:pt x="18564" y="9552"/>
                    </a:lnTo>
                    <a:cubicBezTo>
                      <a:pt x="19102" y="9552"/>
                      <a:pt x="19539" y="9115"/>
                      <a:pt x="19539" y="8586"/>
                    </a:cubicBezTo>
                    <a:lnTo>
                      <a:pt x="19539" y="8344"/>
                    </a:lnTo>
                    <a:cubicBezTo>
                      <a:pt x="19539" y="8154"/>
                      <a:pt x="19389" y="7991"/>
                      <a:pt x="19193" y="7991"/>
                    </a:cubicBezTo>
                    <a:cubicBezTo>
                      <a:pt x="19188" y="7991"/>
                      <a:pt x="19182" y="7991"/>
                      <a:pt x="19177" y="7991"/>
                    </a:cubicBezTo>
                    <a:lnTo>
                      <a:pt x="19028" y="7991"/>
                    </a:lnTo>
                    <a:lnTo>
                      <a:pt x="19028" y="4906"/>
                    </a:lnTo>
                    <a:lnTo>
                      <a:pt x="18238" y="939"/>
                    </a:lnTo>
                    <a:cubicBezTo>
                      <a:pt x="18136" y="391"/>
                      <a:pt x="17653" y="1"/>
                      <a:pt x="1709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143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0" name="Google Shape;320;p38"/>
              <p:cNvGrpSpPr/>
              <p:nvPr/>
            </p:nvGrpSpPr>
            <p:grpSpPr>
              <a:xfrm>
                <a:off x="6200532" y="2577974"/>
                <a:ext cx="1371607" cy="810460"/>
                <a:chOff x="6200532" y="1906498"/>
                <a:chExt cx="1371607" cy="810460"/>
              </a:xfrm>
            </p:grpSpPr>
            <p:sp>
              <p:nvSpPr>
                <p:cNvPr id="321" name="Google Shape;321;p38"/>
                <p:cNvSpPr/>
                <p:nvPr/>
              </p:nvSpPr>
              <p:spPr>
                <a:xfrm>
                  <a:off x="6227896" y="1906498"/>
                  <a:ext cx="1308390" cy="673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8" h="9543" extrusionOk="0">
                      <a:moveTo>
                        <a:pt x="6142" y="1"/>
                      </a:moveTo>
                      <a:cubicBezTo>
                        <a:pt x="5482" y="1"/>
                        <a:pt x="4915" y="456"/>
                        <a:pt x="4767" y="1097"/>
                      </a:cubicBezTo>
                      <a:lnTo>
                        <a:pt x="4218" y="3550"/>
                      </a:lnTo>
                      <a:cubicBezTo>
                        <a:pt x="4125" y="3949"/>
                        <a:pt x="3810" y="4237"/>
                        <a:pt x="3410" y="4293"/>
                      </a:cubicBezTo>
                      <a:lnTo>
                        <a:pt x="1013" y="4628"/>
                      </a:lnTo>
                      <a:cubicBezTo>
                        <a:pt x="437" y="4711"/>
                        <a:pt x="0" y="5204"/>
                        <a:pt x="0" y="5789"/>
                      </a:cubicBezTo>
                      <a:lnTo>
                        <a:pt x="0" y="8836"/>
                      </a:lnTo>
                      <a:cubicBezTo>
                        <a:pt x="0" y="9226"/>
                        <a:pt x="316" y="9542"/>
                        <a:pt x="706" y="9542"/>
                      </a:cubicBezTo>
                      <a:lnTo>
                        <a:pt x="17941" y="9542"/>
                      </a:lnTo>
                      <a:cubicBezTo>
                        <a:pt x="18331" y="9542"/>
                        <a:pt x="18647" y="9226"/>
                        <a:pt x="18647" y="8836"/>
                      </a:cubicBezTo>
                      <a:lnTo>
                        <a:pt x="18647" y="4906"/>
                      </a:lnTo>
                      <a:lnTo>
                        <a:pt x="17857" y="939"/>
                      </a:lnTo>
                      <a:cubicBezTo>
                        <a:pt x="17755" y="391"/>
                        <a:pt x="17272" y="1"/>
                        <a:pt x="1671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22;p38"/>
                <p:cNvSpPr/>
                <p:nvPr/>
              </p:nvSpPr>
              <p:spPr>
                <a:xfrm>
                  <a:off x="6598775" y="1973360"/>
                  <a:ext cx="324712" cy="2294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8" h="3253" extrusionOk="0">
                      <a:moveTo>
                        <a:pt x="1441" y="0"/>
                      </a:moveTo>
                      <a:cubicBezTo>
                        <a:pt x="958" y="0"/>
                        <a:pt x="549" y="344"/>
                        <a:pt x="456" y="818"/>
                      </a:cubicBezTo>
                      <a:lnTo>
                        <a:pt x="1" y="3252"/>
                      </a:lnTo>
                      <a:lnTo>
                        <a:pt x="4628" y="3252"/>
                      </a:lnTo>
                      <a:lnTo>
                        <a:pt x="4628" y="0"/>
                      </a:lnTo>
                      <a:close/>
                    </a:path>
                  </a:pathLst>
                </a:custGeom>
                <a:solidFill>
                  <a:srgbClr val="522D2D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323;p38"/>
                <p:cNvSpPr/>
                <p:nvPr/>
              </p:nvSpPr>
              <p:spPr>
                <a:xfrm>
                  <a:off x="6353066" y="2359300"/>
                  <a:ext cx="355303" cy="357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4" h="5065" extrusionOk="0">
                      <a:moveTo>
                        <a:pt x="2537" y="1"/>
                      </a:moveTo>
                      <a:cubicBezTo>
                        <a:pt x="1134" y="1"/>
                        <a:pt x="0" y="1134"/>
                        <a:pt x="0" y="2537"/>
                      </a:cubicBezTo>
                      <a:cubicBezTo>
                        <a:pt x="0" y="3931"/>
                        <a:pt x="1134" y="5064"/>
                        <a:pt x="2537" y="5064"/>
                      </a:cubicBezTo>
                      <a:cubicBezTo>
                        <a:pt x="3930" y="5064"/>
                        <a:pt x="5064" y="3931"/>
                        <a:pt x="5064" y="2537"/>
                      </a:cubicBezTo>
                      <a:cubicBezTo>
                        <a:pt x="5064" y="1134"/>
                        <a:pt x="3930" y="1"/>
                        <a:pt x="25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38"/>
                <p:cNvSpPr/>
                <p:nvPr/>
              </p:nvSpPr>
              <p:spPr>
                <a:xfrm>
                  <a:off x="6409757" y="2447110"/>
                  <a:ext cx="211259" cy="182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1" h="2581" extrusionOk="0">
                      <a:moveTo>
                        <a:pt x="1729" y="1"/>
                      </a:moveTo>
                      <a:cubicBezTo>
                        <a:pt x="576" y="1"/>
                        <a:pt x="0" y="1385"/>
                        <a:pt x="818" y="2203"/>
                      </a:cubicBezTo>
                      <a:cubicBezTo>
                        <a:pt x="1079" y="2463"/>
                        <a:pt x="1400" y="2580"/>
                        <a:pt x="1715" y="2580"/>
                      </a:cubicBezTo>
                      <a:cubicBezTo>
                        <a:pt x="2376" y="2580"/>
                        <a:pt x="3011" y="2066"/>
                        <a:pt x="3011" y="1292"/>
                      </a:cubicBezTo>
                      <a:cubicBezTo>
                        <a:pt x="3011" y="577"/>
                        <a:pt x="2435" y="1"/>
                        <a:pt x="1729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38"/>
                <p:cNvSpPr/>
                <p:nvPr/>
              </p:nvSpPr>
              <p:spPr>
                <a:xfrm>
                  <a:off x="6493812" y="2510658"/>
                  <a:ext cx="64620" cy="55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1" h="782" extrusionOk="0">
                      <a:moveTo>
                        <a:pt x="531" y="1"/>
                      </a:moveTo>
                      <a:cubicBezTo>
                        <a:pt x="177" y="1"/>
                        <a:pt x="1" y="419"/>
                        <a:pt x="252" y="670"/>
                      </a:cubicBezTo>
                      <a:cubicBezTo>
                        <a:pt x="329" y="747"/>
                        <a:pt x="425" y="781"/>
                        <a:pt x="520" y="781"/>
                      </a:cubicBezTo>
                      <a:cubicBezTo>
                        <a:pt x="723" y="781"/>
                        <a:pt x="921" y="625"/>
                        <a:pt x="921" y="391"/>
                      </a:cubicBezTo>
                      <a:cubicBezTo>
                        <a:pt x="921" y="177"/>
                        <a:pt x="744" y="1"/>
                        <a:pt x="5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38"/>
                <p:cNvSpPr/>
                <p:nvPr/>
              </p:nvSpPr>
              <p:spPr>
                <a:xfrm>
                  <a:off x="6955340" y="2359300"/>
                  <a:ext cx="415362" cy="357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0" h="5071" extrusionOk="0">
                      <a:moveTo>
                        <a:pt x="3383" y="1"/>
                      </a:moveTo>
                      <a:cubicBezTo>
                        <a:pt x="1125" y="1"/>
                        <a:pt x="1" y="2732"/>
                        <a:pt x="1590" y="4321"/>
                      </a:cubicBezTo>
                      <a:cubicBezTo>
                        <a:pt x="2108" y="4839"/>
                        <a:pt x="2745" y="5071"/>
                        <a:pt x="3369" y="5071"/>
                      </a:cubicBezTo>
                      <a:cubicBezTo>
                        <a:pt x="4672" y="5071"/>
                        <a:pt x="5919" y="4063"/>
                        <a:pt x="5919" y="2537"/>
                      </a:cubicBezTo>
                      <a:cubicBezTo>
                        <a:pt x="5919" y="1134"/>
                        <a:pt x="4786" y="1"/>
                        <a:pt x="338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38"/>
                <p:cNvSpPr/>
                <p:nvPr/>
              </p:nvSpPr>
              <p:spPr>
                <a:xfrm>
                  <a:off x="7072021" y="2447110"/>
                  <a:ext cx="211329" cy="182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2" h="2581" extrusionOk="0">
                      <a:moveTo>
                        <a:pt x="1720" y="1"/>
                      </a:moveTo>
                      <a:cubicBezTo>
                        <a:pt x="577" y="1"/>
                        <a:pt x="1" y="1385"/>
                        <a:pt x="809" y="2203"/>
                      </a:cubicBezTo>
                      <a:cubicBezTo>
                        <a:pt x="1070" y="2463"/>
                        <a:pt x="1392" y="2580"/>
                        <a:pt x="1708" y="2580"/>
                      </a:cubicBezTo>
                      <a:cubicBezTo>
                        <a:pt x="2372" y="2580"/>
                        <a:pt x="3011" y="2066"/>
                        <a:pt x="3011" y="1292"/>
                      </a:cubicBezTo>
                      <a:cubicBezTo>
                        <a:pt x="3011" y="577"/>
                        <a:pt x="2435" y="1"/>
                        <a:pt x="1720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38"/>
                <p:cNvSpPr/>
                <p:nvPr/>
              </p:nvSpPr>
              <p:spPr>
                <a:xfrm>
                  <a:off x="7156146" y="2510658"/>
                  <a:ext cx="63918" cy="54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" h="779" extrusionOk="0">
                      <a:moveTo>
                        <a:pt x="521" y="1"/>
                      </a:moveTo>
                      <a:cubicBezTo>
                        <a:pt x="177" y="1"/>
                        <a:pt x="0" y="419"/>
                        <a:pt x="242" y="660"/>
                      </a:cubicBezTo>
                      <a:cubicBezTo>
                        <a:pt x="324" y="742"/>
                        <a:pt x="423" y="779"/>
                        <a:pt x="520" y="779"/>
                      </a:cubicBezTo>
                      <a:cubicBezTo>
                        <a:pt x="721" y="779"/>
                        <a:pt x="911" y="623"/>
                        <a:pt x="911" y="391"/>
                      </a:cubicBezTo>
                      <a:cubicBezTo>
                        <a:pt x="911" y="177"/>
                        <a:pt x="734" y="1"/>
                        <a:pt x="52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38"/>
                <p:cNvSpPr/>
                <p:nvPr/>
              </p:nvSpPr>
              <p:spPr>
                <a:xfrm>
                  <a:off x="6245506" y="2298997"/>
                  <a:ext cx="39782" cy="100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" h="1423" extrusionOk="0">
                      <a:moveTo>
                        <a:pt x="279" y="1"/>
                      </a:moveTo>
                      <a:cubicBezTo>
                        <a:pt x="130" y="1"/>
                        <a:pt x="0" y="131"/>
                        <a:pt x="0" y="289"/>
                      </a:cubicBezTo>
                      <a:lnTo>
                        <a:pt x="0" y="1144"/>
                      </a:lnTo>
                      <a:cubicBezTo>
                        <a:pt x="0" y="1292"/>
                        <a:pt x="130" y="1422"/>
                        <a:pt x="279" y="1422"/>
                      </a:cubicBezTo>
                      <a:cubicBezTo>
                        <a:pt x="437" y="1422"/>
                        <a:pt x="567" y="1292"/>
                        <a:pt x="567" y="1144"/>
                      </a:cubicBezTo>
                      <a:lnTo>
                        <a:pt x="567" y="289"/>
                      </a:lnTo>
                      <a:cubicBezTo>
                        <a:pt x="567" y="131"/>
                        <a:pt x="437" y="1"/>
                        <a:pt x="279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38"/>
                <p:cNvSpPr/>
                <p:nvPr/>
              </p:nvSpPr>
              <p:spPr>
                <a:xfrm>
                  <a:off x="6200532" y="2469398"/>
                  <a:ext cx="152603" cy="110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5" h="1571" extrusionOk="0">
                      <a:moveTo>
                        <a:pt x="362" y="0"/>
                      </a:moveTo>
                      <a:cubicBezTo>
                        <a:pt x="167" y="0"/>
                        <a:pt x="0" y="158"/>
                        <a:pt x="0" y="363"/>
                      </a:cubicBezTo>
                      <a:lnTo>
                        <a:pt x="0" y="595"/>
                      </a:lnTo>
                      <a:cubicBezTo>
                        <a:pt x="0" y="1134"/>
                        <a:pt x="437" y="1571"/>
                        <a:pt x="976" y="1571"/>
                      </a:cubicBezTo>
                      <a:lnTo>
                        <a:pt x="2174" y="1571"/>
                      </a:lnTo>
                      <a:lnTo>
                        <a:pt x="2174" y="354"/>
                      </a:lnTo>
                      <a:cubicBezTo>
                        <a:pt x="2174" y="158"/>
                        <a:pt x="2016" y="0"/>
                        <a:pt x="182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38"/>
                <p:cNvSpPr/>
                <p:nvPr/>
              </p:nvSpPr>
              <p:spPr>
                <a:xfrm>
                  <a:off x="7419465" y="2469398"/>
                  <a:ext cx="152674" cy="110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" h="1571" extrusionOk="0">
                      <a:moveTo>
                        <a:pt x="354" y="0"/>
                      </a:moveTo>
                      <a:cubicBezTo>
                        <a:pt x="159" y="0"/>
                        <a:pt x="1" y="168"/>
                        <a:pt x="1" y="363"/>
                      </a:cubicBezTo>
                      <a:lnTo>
                        <a:pt x="1" y="1571"/>
                      </a:lnTo>
                      <a:lnTo>
                        <a:pt x="1200" y="1571"/>
                      </a:lnTo>
                      <a:cubicBezTo>
                        <a:pt x="1738" y="1571"/>
                        <a:pt x="2175" y="1134"/>
                        <a:pt x="2175" y="595"/>
                      </a:cubicBezTo>
                      <a:lnTo>
                        <a:pt x="2175" y="363"/>
                      </a:lnTo>
                      <a:cubicBezTo>
                        <a:pt x="2175" y="168"/>
                        <a:pt x="2017" y="0"/>
                        <a:pt x="182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38"/>
                <p:cNvSpPr/>
                <p:nvPr/>
              </p:nvSpPr>
              <p:spPr>
                <a:xfrm>
                  <a:off x="7467737" y="2295753"/>
                  <a:ext cx="68549" cy="112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599" extrusionOk="0">
                      <a:moveTo>
                        <a:pt x="1" y="0"/>
                      </a:moveTo>
                      <a:lnTo>
                        <a:pt x="1" y="1598"/>
                      </a:lnTo>
                      <a:lnTo>
                        <a:pt x="976" y="1598"/>
                      </a:lnTo>
                      <a:lnTo>
                        <a:pt x="97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33;p38"/>
                <p:cNvSpPr/>
                <p:nvPr/>
              </p:nvSpPr>
              <p:spPr>
                <a:xfrm>
                  <a:off x="7467737" y="2295753"/>
                  <a:ext cx="68549" cy="32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465" extrusionOk="0">
                      <a:moveTo>
                        <a:pt x="1" y="0"/>
                      </a:moveTo>
                      <a:lnTo>
                        <a:pt x="1" y="465"/>
                      </a:lnTo>
                      <a:lnTo>
                        <a:pt x="976" y="465"/>
                      </a:lnTo>
                      <a:lnTo>
                        <a:pt x="97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34;p38"/>
                <p:cNvSpPr/>
                <p:nvPr/>
              </p:nvSpPr>
              <p:spPr>
                <a:xfrm>
                  <a:off x="6844554" y="2230231"/>
                  <a:ext cx="79564" cy="38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540" extrusionOk="0">
                      <a:moveTo>
                        <a:pt x="0" y="0"/>
                      </a:moveTo>
                      <a:lnTo>
                        <a:pt x="0" y="539"/>
                      </a:lnTo>
                      <a:lnTo>
                        <a:pt x="1134" y="539"/>
                      </a:lnTo>
                      <a:lnTo>
                        <a:pt x="1134" y="0"/>
                      </a:lnTo>
                      <a:close/>
                    </a:path>
                  </a:pathLst>
                </a:custGeom>
                <a:solidFill>
                  <a:srgbClr val="522D2D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35;p38"/>
                <p:cNvSpPr/>
                <p:nvPr/>
              </p:nvSpPr>
              <p:spPr>
                <a:xfrm>
                  <a:off x="7177685" y="2230231"/>
                  <a:ext cx="78933" cy="38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5" h="540" extrusionOk="0">
                      <a:moveTo>
                        <a:pt x="0" y="0"/>
                      </a:moveTo>
                      <a:lnTo>
                        <a:pt x="0" y="539"/>
                      </a:lnTo>
                      <a:lnTo>
                        <a:pt x="1124" y="539"/>
                      </a:lnTo>
                      <a:lnTo>
                        <a:pt x="1124" y="0"/>
                      </a:lnTo>
                      <a:close/>
                    </a:path>
                  </a:pathLst>
                </a:custGeom>
                <a:solidFill>
                  <a:srgbClr val="522D2D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36;p38"/>
                <p:cNvSpPr/>
                <p:nvPr/>
              </p:nvSpPr>
              <p:spPr>
                <a:xfrm>
                  <a:off x="6968391" y="1973995"/>
                  <a:ext cx="288228" cy="228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8" h="3244" extrusionOk="0">
                      <a:moveTo>
                        <a:pt x="1" y="1"/>
                      </a:moveTo>
                      <a:lnTo>
                        <a:pt x="1" y="3243"/>
                      </a:lnTo>
                      <a:lnTo>
                        <a:pt x="4107" y="3243"/>
                      </a:lnTo>
                      <a:lnTo>
                        <a:pt x="4107" y="1"/>
                      </a:lnTo>
                      <a:close/>
                    </a:path>
                  </a:pathLst>
                </a:custGeom>
                <a:solidFill>
                  <a:srgbClr val="522D2D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337;p38"/>
                <p:cNvSpPr/>
                <p:nvPr/>
              </p:nvSpPr>
              <p:spPr>
                <a:xfrm>
                  <a:off x="7304118" y="1973360"/>
                  <a:ext cx="163689" cy="2294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3" h="3253" extrusionOk="0">
                      <a:moveTo>
                        <a:pt x="1" y="0"/>
                      </a:moveTo>
                      <a:lnTo>
                        <a:pt x="1" y="3252"/>
                      </a:lnTo>
                      <a:lnTo>
                        <a:pt x="2333" y="3252"/>
                      </a:lnTo>
                      <a:lnTo>
                        <a:pt x="1794" y="400"/>
                      </a:lnTo>
                      <a:cubicBezTo>
                        <a:pt x="1747" y="168"/>
                        <a:pt x="1552" y="0"/>
                        <a:pt x="1311" y="0"/>
                      </a:cubicBezTo>
                      <a:close/>
                    </a:path>
                  </a:pathLst>
                </a:custGeom>
                <a:solidFill>
                  <a:srgbClr val="522D2D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38;p38"/>
                <p:cNvSpPr/>
                <p:nvPr/>
              </p:nvSpPr>
              <p:spPr>
                <a:xfrm>
                  <a:off x="6200532" y="2469398"/>
                  <a:ext cx="152603" cy="110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5" h="1571" extrusionOk="0">
                      <a:moveTo>
                        <a:pt x="362" y="0"/>
                      </a:moveTo>
                      <a:cubicBezTo>
                        <a:pt x="167" y="0"/>
                        <a:pt x="0" y="158"/>
                        <a:pt x="0" y="363"/>
                      </a:cubicBezTo>
                      <a:lnTo>
                        <a:pt x="0" y="595"/>
                      </a:lnTo>
                      <a:cubicBezTo>
                        <a:pt x="0" y="1134"/>
                        <a:pt x="437" y="1571"/>
                        <a:pt x="976" y="1571"/>
                      </a:cubicBezTo>
                      <a:lnTo>
                        <a:pt x="2174" y="1571"/>
                      </a:lnTo>
                      <a:lnTo>
                        <a:pt x="2174" y="354"/>
                      </a:lnTo>
                      <a:cubicBezTo>
                        <a:pt x="2174" y="158"/>
                        <a:pt x="2016" y="0"/>
                        <a:pt x="182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339;p38"/>
                <p:cNvSpPr/>
                <p:nvPr/>
              </p:nvSpPr>
              <p:spPr>
                <a:xfrm>
                  <a:off x="7419465" y="2469398"/>
                  <a:ext cx="152674" cy="110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" h="1571" extrusionOk="0">
                      <a:moveTo>
                        <a:pt x="354" y="0"/>
                      </a:moveTo>
                      <a:cubicBezTo>
                        <a:pt x="159" y="0"/>
                        <a:pt x="1" y="168"/>
                        <a:pt x="1" y="363"/>
                      </a:cubicBezTo>
                      <a:lnTo>
                        <a:pt x="1" y="1571"/>
                      </a:lnTo>
                      <a:lnTo>
                        <a:pt x="1200" y="1571"/>
                      </a:lnTo>
                      <a:cubicBezTo>
                        <a:pt x="1738" y="1571"/>
                        <a:pt x="2175" y="1134"/>
                        <a:pt x="2175" y="595"/>
                      </a:cubicBezTo>
                      <a:lnTo>
                        <a:pt x="2175" y="363"/>
                      </a:lnTo>
                      <a:cubicBezTo>
                        <a:pt x="2175" y="168"/>
                        <a:pt x="2017" y="0"/>
                        <a:pt x="18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0" name="Google Shape;340;p38"/>
            <p:cNvGrpSpPr/>
            <p:nvPr/>
          </p:nvGrpSpPr>
          <p:grpSpPr>
            <a:xfrm>
              <a:off x="7150608" y="1312638"/>
              <a:ext cx="1188772" cy="96354"/>
              <a:chOff x="6200532" y="2471005"/>
              <a:chExt cx="1371607" cy="110803"/>
            </a:xfrm>
          </p:grpSpPr>
          <p:sp>
            <p:nvSpPr>
              <p:cNvPr id="341" name="Google Shape;341;p38"/>
              <p:cNvSpPr/>
              <p:nvPr/>
            </p:nvSpPr>
            <p:spPr>
              <a:xfrm>
                <a:off x="6200532" y="2471005"/>
                <a:ext cx="152603" cy="110803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571" extrusionOk="0">
                    <a:moveTo>
                      <a:pt x="362" y="0"/>
                    </a:moveTo>
                    <a:cubicBezTo>
                      <a:pt x="167" y="0"/>
                      <a:pt x="0" y="158"/>
                      <a:pt x="0" y="363"/>
                    </a:cubicBezTo>
                    <a:lnTo>
                      <a:pt x="0" y="595"/>
                    </a:lnTo>
                    <a:cubicBezTo>
                      <a:pt x="0" y="1134"/>
                      <a:pt x="437" y="1571"/>
                      <a:pt x="976" y="1571"/>
                    </a:cubicBezTo>
                    <a:lnTo>
                      <a:pt x="2174" y="1571"/>
                    </a:lnTo>
                    <a:lnTo>
                      <a:pt x="2174" y="354"/>
                    </a:lnTo>
                    <a:cubicBezTo>
                      <a:pt x="2174" y="158"/>
                      <a:pt x="2016" y="0"/>
                      <a:pt x="1821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8"/>
              <p:cNvSpPr/>
              <p:nvPr/>
            </p:nvSpPr>
            <p:spPr>
              <a:xfrm>
                <a:off x="7419465" y="2471005"/>
                <a:ext cx="152674" cy="110803"/>
              </a:xfrm>
              <a:custGeom>
                <a:avLst/>
                <a:gdLst/>
                <a:ahLst/>
                <a:cxnLst/>
                <a:rect l="l" t="t" r="r" b="b"/>
                <a:pathLst>
                  <a:path w="2176" h="1571" extrusionOk="0">
                    <a:moveTo>
                      <a:pt x="354" y="0"/>
                    </a:moveTo>
                    <a:cubicBezTo>
                      <a:pt x="159" y="0"/>
                      <a:pt x="1" y="168"/>
                      <a:pt x="1" y="363"/>
                    </a:cubicBezTo>
                    <a:lnTo>
                      <a:pt x="1" y="1571"/>
                    </a:lnTo>
                    <a:lnTo>
                      <a:pt x="1200" y="1571"/>
                    </a:lnTo>
                    <a:cubicBezTo>
                      <a:pt x="1738" y="1571"/>
                      <a:pt x="2175" y="1134"/>
                      <a:pt x="2175" y="595"/>
                    </a:cubicBezTo>
                    <a:lnTo>
                      <a:pt x="2175" y="363"/>
                    </a:lnTo>
                    <a:cubicBezTo>
                      <a:pt x="2175" y="168"/>
                      <a:pt x="2017" y="0"/>
                      <a:pt x="1822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3" name="Google Shape;343;p38"/>
          <p:cNvGrpSpPr/>
          <p:nvPr/>
        </p:nvGrpSpPr>
        <p:grpSpPr>
          <a:xfrm rot="-1199926">
            <a:off x="812763" y="2403930"/>
            <a:ext cx="731581" cy="711059"/>
            <a:chOff x="913900" y="1701983"/>
            <a:chExt cx="731581" cy="711059"/>
          </a:xfrm>
        </p:grpSpPr>
        <p:sp>
          <p:nvSpPr>
            <p:cNvPr id="344" name="Google Shape;344;p38"/>
            <p:cNvSpPr/>
            <p:nvPr/>
          </p:nvSpPr>
          <p:spPr>
            <a:xfrm>
              <a:off x="913900" y="1701983"/>
              <a:ext cx="731451" cy="711059"/>
            </a:xfrm>
            <a:custGeom>
              <a:avLst/>
              <a:gdLst/>
              <a:ahLst/>
              <a:cxnLst/>
              <a:rect l="l" t="t" r="r" b="b"/>
              <a:pathLst>
                <a:path w="14086" h="13928" extrusionOk="0">
                  <a:moveTo>
                    <a:pt x="7042" y="0"/>
                  </a:moveTo>
                  <a:cubicBezTo>
                    <a:pt x="6831" y="0"/>
                    <a:pt x="6620" y="79"/>
                    <a:pt x="6458" y="237"/>
                  </a:cubicBezTo>
                  <a:lnTo>
                    <a:pt x="316" y="6388"/>
                  </a:lnTo>
                  <a:cubicBezTo>
                    <a:pt x="0" y="6704"/>
                    <a:pt x="0" y="7224"/>
                    <a:pt x="316" y="7549"/>
                  </a:cubicBezTo>
                  <a:lnTo>
                    <a:pt x="6458" y="13690"/>
                  </a:lnTo>
                  <a:cubicBezTo>
                    <a:pt x="6620" y="13848"/>
                    <a:pt x="6829" y="13927"/>
                    <a:pt x="7038" y="13927"/>
                  </a:cubicBezTo>
                  <a:cubicBezTo>
                    <a:pt x="7247" y="13927"/>
                    <a:pt x="7456" y="13848"/>
                    <a:pt x="7619" y="13690"/>
                  </a:cubicBezTo>
                  <a:lnTo>
                    <a:pt x="13769" y="7549"/>
                  </a:lnTo>
                  <a:cubicBezTo>
                    <a:pt x="14085" y="7224"/>
                    <a:pt x="14085" y="6713"/>
                    <a:pt x="13769" y="6388"/>
                  </a:cubicBezTo>
                  <a:lnTo>
                    <a:pt x="7619" y="237"/>
                  </a:lnTo>
                  <a:cubicBezTo>
                    <a:pt x="7461" y="79"/>
                    <a:pt x="7252" y="0"/>
                    <a:pt x="7042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5" name="Google Shape;345;p38"/>
            <p:cNvGrpSpPr/>
            <p:nvPr/>
          </p:nvGrpSpPr>
          <p:grpSpPr>
            <a:xfrm>
              <a:off x="914030" y="1702060"/>
              <a:ext cx="731451" cy="710906"/>
              <a:chOff x="2121375" y="2173675"/>
              <a:chExt cx="352150" cy="348125"/>
            </a:xfrm>
          </p:grpSpPr>
          <p:sp>
            <p:nvSpPr>
              <p:cNvPr id="346" name="Google Shape;346;p38"/>
              <p:cNvSpPr/>
              <p:nvPr/>
            </p:nvSpPr>
            <p:spPr>
              <a:xfrm>
                <a:off x="2121375" y="2173675"/>
                <a:ext cx="352150" cy="348125"/>
              </a:xfrm>
              <a:custGeom>
                <a:avLst/>
                <a:gdLst/>
                <a:ahLst/>
                <a:cxnLst/>
                <a:rect l="l" t="t" r="r" b="b"/>
                <a:pathLst>
                  <a:path w="14086" h="13925" extrusionOk="0">
                    <a:moveTo>
                      <a:pt x="7044" y="0"/>
                    </a:moveTo>
                    <a:cubicBezTo>
                      <a:pt x="6834" y="0"/>
                      <a:pt x="6625" y="81"/>
                      <a:pt x="6467" y="244"/>
                    </a:cubicBezTo>
                    <a:lnTo>
                      <a:pt x="326" y="6385"/>
                    </a:lnTo>
                    <a:cubicBezTo>
                      <a:pt x="0" y="6701"/>
                      <a:pt x="0" y="7221"/>
                      <a:pt x="326" y="7547"/>
                    </a:cubicBezTo>
                    <a:lnTo>
                      <a:pt x="6467" y="13688"/>
                    </a:lnTo>
                    <a:cubicBezTo>
                      <a:pt x="6625" y="13846"/>
                      <a:pt x="6834" y="13925"/>
                      <a:pt x="7044" y="13925"/>
                    </a:cubicBezTo>
                    <a:cubicBezTo>
                      <a:pt x="7254" y="13925"/>
                      <a:pt x="7466" y="13846"/>
                      <a:pt x="7628" y="13688"/>
                    </a:cubicBezTo>
                    <a:lnTo>
                      <a:pt x="13769" y="7547"/>
                    </a:lnTo>
                    <a:cubicBezTo>
                      <a:pt x="14085" y="7221"/>
                      <a:pt x="14085" y="6701"/>
                      <a:pt x="13769" y="6385"/>
                    </a:cubicBezTo>
                    <a:lnTo>
                      <a:pt x="7628" y="244"/>
                    </a:lnTo>
                    <a:cubicBezTo>
                      <a:pt x="7466" y="81"/>
                      <a:pt x="7254" y="0"/>
                      <a:pt x="70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8"/>
              <p:cNvSpPr/>
              <p:nvPr/>
            </p:nvSpPr>
            <p:spPr>
              <a:xfrm>
                <a:off x="2153200" y="2205775"/>
                <a:ext cx="288725" cy="283850"/>
              </a:xfrm>
              <a:custGeom>
                <a:avLst/>
                <a:gdLst/>
                <a:ahLst/>
                <a:cxnLst/>
                <a:rect l="l" t="t" r="r" b="b"/>
                <a:pathLst>
                  <a:path w="11549" h="11354" extrusionOk="0">
                    <a:moveTo>
                      <a:pt x="5779" y="316"/>
                    </a:moveTo>
                    <a:cubicBezTo>
                      <a:pt x="5956" y="316"/>
                      <a:pt x="6123" y="382"/>
                      <a:pt x="6244" y="512"/>
                    </a:cubicBezTo>
                    <a:lnTo>
                      <a:pt x="10945" y="5203"/>
                    </a:lnTo>
                    <a:cubicBezTo>
                      <a:pt x="11205" y="5464"/>
                      <a:pt x="11205" y="5882"/>
                      <a:pt x="10945" y="6142"/>
                    </a:cubicBezTo>
                    <a:lnTo>
                      <a:pt x="6244" y="10843"/>
                    </a:lnTo>
                    <a:cubicBezTo>
                      <a:pt x="6114" y="10968"/>
                      <a:pt x="5944" y="11031"/>
                      <a:pt x="5775" y="11031"/>
                    </a:cubicBezTo>
                    <a:cubicBezTo>
                      <a:pt x="5605" y="11031"/>
                      <a:pt x="5435" y="10968"/>
                      <a:pt x="5305" y="10843"/>
                    </a:cubicBezTo>
                    <a:lnTo>
                      <a:pt x="613" y="6151"/>
                    </a:lnTo>
                    <a:cubicBezTo>
                      <a:pt x="353" y="5891"/>
                      <a:pt x="353" y="5464"/>
                      <a:pt x="613" y="5203"/>
                    </a:cubicBezTo>
                    <a:lnTo>
                      <a:pt x="5305" y="512"/>
                    </a:lnTo>
                    <a:cubicBezTo>
                      <a:pt x="5426" y="391"/>
                      <a:pt x="5603" y="316"/>
                      <a:pt x="5779" y="316"/>
                    </a:cubicBezTo>
                    <a:close/>
                    <a:moveTo>
                      <a:pt x="5779" y="1"/>
                    </a:moveTo>
                    <a:cubicBezTo>
                      <a:pt x="5528" y="1"/>
                      <a:pt x="5277" y="94"/>
                      <a:pt x="5082" y="279"/>
                    </a:cubicBezTo>
                    <a:lnTo>
                      <a:pt x="381" y="4971"/>
                    </a:lnTo>
                    <a:cubicBezTo>
                      <a:pt x="0" y="5361"/>
                      <a:pt x="0" y="5984"/>
                      <a:pt x="381" y="6365"/>
                    </a:cubicBezTo>
                    <a:lnTo>
                      <a:pt x="5082" y="11066"/>
                    </a:lnTo>
                    <a:cubicBezTo>
                      <a:pt x="5259" y="11252"/>
                      <a:pt x="5510" y="11354"/>
                      <a:pt x="5779" y="11354"/>
                    </a:cubicBezTo>
                    <a:cubicBezTo>
                      <a:pt x="6039" y="11354"/>
                      <a:pt x="6290" y="11252"/>
                      <a:pt x="6476" y="11066"/>
                    </a:cubicBezTo>
                    <a:lnTo>
                      <a:pt x="11168" y="6365"/>
                    </a:lnTo>
                    <a:cubicBezTo>
                      <a:pt x="11549" y="5984"/>
                      <a:pt x="11549" y="5361"/>
                      <a:pt x="11168" y="4971"/>
                    </a:cubicBezTo>
                    <a:lnTo>
                      <a:pt x="6476" y="279"/>
                    </a:lnTo>
                    <a:cubicBezTo>
                      <a:pt x="6281" y="94"/>
                      <a:pt x="6030" y="1"/>
                      <a:pt x="5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8"/>
              <p:cNvSpPr/>
              <p:nvPr/>
            </p:nvSpPr>
            <p:spPr>
              <a:xfrm>
                <a:off x="2218450" y="2304250"/>
                <a:ext cx="158225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6329" h="782" extrusionOk="0">
                    <a:moveTo>
                      <a:pt x="1" y="1"/>
                    </a:moveTo>
                    <a:lnTo>
                      <a:pt x="1" y="781"/>
                    </a:lnTo>
                    <a:lnTo>
                      <a:pt x="6328" y="781"/>
                    </a:lnTo>
                    <a:lnTo>
                      <a:pt x="63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8"/>
              <p:cNvSpPr/>
              <p:nvPr/>
            </p:nvSpPr>
            <p:spPr>
              <a:xfrm>
                <a:off x="2218450" y="2373700"/>
                <a:ext cx="158225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6329" h="782" extrusionOk="0">
                    <a:moveTo>
                      <a:pt x="1" y="1"/>
                    </a:moveTo>
                    <a:lnTo>
                      <a:pt x="1" y="781"/>
                    </a:lnTo>
                    <a:lnTo>
                      <a:pt x="6328" y="781"/>
                    </a:lnTo>
                    <a:lnTo>
                      <a:pt x="63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8"/>
              <p:cNvSpPr/>
              <p:nvPr/>
            </p:nvSpPr>
            <p:spPr>
              <a:xfrm>
                <a:off x="2233550" y="2292425"/>
                <a:ext cx="19550" cy="110575"/>
              </a:xfrm>
              <a:custGeom>
                <a:avLst/>
                <a:gdLst/>
                <a:ahLst/>
                <a:cxnLst/>
                <a:rect l="l" t="t" r="r" b="b"/>
                <a:pathLst>
                  <a:path w="782" h="4423" extrusionOk="0">
                    <a:moveTo>
                      <a:pt x="1" y="0"/>
                    </a:moveTo>
                    <a:lnTo>
                      <a:pt x="1" y="4423"/>
                    </a:lnTo>
                    <a:lnTo>
                      <a:pt x="781" y="4423"/>
                    </a:lnTo>
                    <a:lnTo>
                      <a:pt x="7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8"/>
              <p:cNvSpPr/>
              <p:nvPr/>
            </p:nvSpPr>
            <p:spPr>
              <a:xfrm>
                <a:off x="2270025" y="2292425"/>
                <a:ext cx="19525" cy="110575"/>
              </a:xfrm>
              <a:custGeom>
                <a:avLst/>
                <a:gdLst/>
                <a:ahLst/>
                <a:cxnLst/>
                <a:rect l="l" t="t" r="r" b="b"/>
                <a:pathLst>
                  <a:path w="781" h="4423" extrusionOk="0">
                    <a:moveTo>
                      <a:pt x="1" y="0"/>
                    </a:moveTo>
                    <a:lnTo>
                      <a:pt x="1" y="4423"/>
                    </a:lnTo>
                    <a:lnTo>
                      <a:pt x="781" y="4423"/>
                    </a:lnTo>
                    <a:lnTo>
                      <a:pt x="7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8"/>
              <p:cNvSpPr/>
              <p:nvPr/>
            </p:nvSpPr>
            <p:spPr>
              <a:xfrm>
                <a:off x="2306025" y="2292425"/>
                <a:ext cx="19550" cy="110575"/>
              </a:xfrm>
              <a:custGeom>
                <a:avLst/>
                <a:gdLst/>
                <a:ahLst/>
                <a:cxnLst/>
                <a:rect l="l" t="t" r="r" b="b"/>
                <a:pathLst>
                  <a:path w="782" h="4423" extrusionOk="0">
                    <a:moveTo>
                      <a:pt x="1" y="0"/>
                    </a:moveTo>
                    <a:lnTo>
                      <a:pt x="1" y="4423"/>
                    </a:lnTo>
                    <a:lnTo>
                      <a:pt x="781" y="4423"/>
                    </a:lnTo>
                    <a:lnTo>
                      <a:pt x="7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8"/>
              <p:cNvSpPr/>
              <p:nvPr/>
            </p:nvSpPr>
            <p:spPr>
              <a:xfrm>
                <a:off x="2342250" y="2292425"/>
                <a:ext cx="19550" cy="110575"/>
              </a:xfrm>
              <a:custGeom>
                <a:avLst/>
                <a:gdLst/>
                <a:ahLst/>
                <a:cxnLst/>
                <a:rect l="l" t="t" r="r" b="b"/>
                <a:pathLst>
                  <a:path w="782" h="4423" extrusionOk="0">
                    <a:moveTo>
                      <a:pt x="1" y="0"/>
                    </a:moveTo>
                    <a:lnTo>
                      <a:pt x="1" y="4423"/>
                    </a:lnTo>
                    <a:lnTo>
                      <a:pt x="781" y="4423"/>
                    </a:lnTo>
                    <a:lnTo>
                      <a:pt x="7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4" name="Google Shape;354;p38"/>
          <p:cNvGrpSpPr/>
          <p:nvPr/>
        </p:nvGrpSpPr>
        <p:grpSpPr>
          <a:xfrm rot="599919">
            <a:off x="7646995" y="2726169"/>
            <a:ext cx="731486" cy="666473"/>
            <a:chOff x="906275" y="1599452"/>
            <a:chExt cx="823099" cy="746106"/>
          </a:xfrm>
        </p:grpSpPr>
        <p:sp>
          <p:nvSpPr>
            <p:cNvPr id="355" name="Google Shape;355;p38"/>
            <p:cNvSpPr/>
            <p:nvPr/>
          </p:nvSpPr>
          <p:spPr>
            <a:xfrm>
              <a:off x="906275" y="1599479"/>
              <a:ext cx="820929" cy="746053"/>
            </a:xfrm>
            <a:custGeom>
              <a:avLst/>
              <a:gdLst/>
              <a:ahLst/>
              <a:cxnLst/>
              <a:rect l="l" t="t" r="r" b="b"/>
              <a:pathLst>
                <a:path w="15303" h="13941" extrusionOk="0">
                  <a:moveTo>
                    <a:pt x="7652" y="0"/>
                  </a:moveTo>
                  <a:cubicBezTo>
                    <a:pt x="5868" y="0"/>
                    <a:pt x="4084" y="681"/>
                    <a:pt x="2723" y="2042"/>
                  </a:cubicBezTo>
                  <a:cubicBezTo>
                    <a:pt x="1" y="4764"/>
                    <a:pt x="1" y="9177"/>
                    <a:pt x="2723" y="11899"/>
                  </a:cubicBezTo>
                  <a:cubicBezTo>
                    <a:pt x="4084" y="13260"/>
                    <a:pt x="5868" y="13941"/>
                    <a:pt x="7652" y="13941"/>
                  </a:cubicBezTo>
                  <a:cubicBezTo>
                    <a:pt x="9436" y="13941"/>
                    <a:pt x="11220" y="13260"/>
                    <a:pt x="12581" y="11899"/>
                  </a:cubicBezTo>
                  <a:cubicBezTo>
                    <a:pt x="15303" y="9177"/>
                    <a:pt x="15303" y="4764"/>
                    <a:pt x="12581" y="2042"/>
                  </a:cubicBezTo>
                  <a:cubicBezTo>
                    <a:pt x="11220" y="681"/>
                    <a:pt x="9436" y="0"/>
                    <a:pt x="7652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6" name="Google Shape;356;p38"/>
            <p:cNvGrpSpPr/>
            <p:nvPr/>
          </p:nvGrpSpPr>
          <p:grpSpPr>
            <a:xfrm>
              <a:off x="908928" y="1599452"/>
              <a:ext cx="820447" cy="746106"/>
              <a:chOff x="6335250" y="2173325"/>
              <a:chExt cx="382350" cy="348550"/>
            </a:xfrm>
          </p:grpSpPr>
          <p:sp>
            <p:nvSpPr>
              <p:cNvPr id="357" name="Google Shape;357;p38"/>
              <p:cNvSpPr/>
              <p:nvPr/>
            </p:nvSpPr>
            <p:spPr>
              <a:xfrm>
                <a:off x="6335250" y="2173325"/>
                <a:ext cx="382350" cy="348550"/>
              </a:xfrm>
              <a:custGeom>
                <a:avLst/>
                <a:gdLst/>
                <a:ahLst/>
                <a:cxnLst/>
                <a:rect l="l" t="t" r="r" b="b"/>
                <a:pathLst>
                  <a:path w="15294" h="13942" extrusionOk="0">
                    <a:moveTo>
                      <a:pt x="7643" y="0"/>
                    </a:moveTo>
                    <a:cubicBezTo>
                      <a:pt x="5861" y="0"/>
                      <a:pt x="4079" y="681"/>
                      <a:pt x="2723" y="2042"/>
                    </a:cubicBezTo>
                    <a:cubicBezTo>
                      <a:pt x="0" y="4764"/>
                      <a:pt x="0" y="9177"/>
                      <a:pt x="2723" y="11899"/>
                    </a:cubicBezTo>
                    <a:cubicBezTo>
                      <a:pt x="4079" y="13261"/>
                      <a:pt x="5861" y="13941"/>
                      <a:pt x="7643" y="13941"/>
                    </a:cubicBezTo>
                    <a:cubicBezTo>
                      <a:pt x="9426" y="13941"/>
                      <a:pt x="11210" y="13261"/>
                      <a:pt x="12571" y="11899"/>
                    </a:cubicBezTo>
                    <a:cubicBezTo>
                      <a:pt x="15293" y="9177"/>
                      <a:pt x="15293" y="4764"/>
                      <a:pt x="12571" y="2042"/>
                    </a:cubicBezTo>
                    <a:cubicBezTo>
                      <a:pt x="11210" y="681"/>
                      <a:pt x="9426" y="0"/>
                      <a:pt x="76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8"/>
              <p:cNvSpPr/>
              <p:nvPr/>
            </p:nvSpPr>
            <p:spPr>
              <a:xfrm>
                <a:off x="6361950" y="2195175"/>
                <a:ext cx="316850" cy="304925"/>
              </a:xfrm>
              <a:custGeom>
                <a:avLst/>
                <a:gdLst/>
                <a:ahLst/>
                <a:cxnLst/>
                <a:rect l="l" t="t" r="r" b="b"/>
                <a:pathLst>
                  <a:path w="12674" h="12197" extrusionOk="0">
                    <a:moveTo>
                      <a:pt x="6579" y="1001"/>
                    </a:moveTo>
                    <a:cubicBezTo>
                      <a:pt x="9394" y="1001"/>
                      <a:pt x="11670" y="3286"/>
                      <a:pt x="11670" y="6101"/>
                    </a:cubicBezTo>
                    <a:cubicBezTo>
                      <a:pt x="11670" y="8155"/>
                      <a:pt x="10434" y="10013"/>
                      <a:pt x="8530" y="10802"/>
                    </a:cubicBezTo>
                    <a:cubicBezTo>
                      <a:pt x="7899" y="11064"/>
                      <a:pt x="7237" y="11191"/>
                      <a:pt x="6580" y="11191"/>
                    </a:cubicBezTo>
                    <a:cubicBezTo>
                      <a:pt x="5254" y="11191"/>
                      <a:pt x="3950" y="10673"/>
                      <a:pt x="2974" y="9697"/>
                    </a:cubicBezTo>
                    <a:cubicBezTo>
                      <a:pt x="1515" y="8247"/>
                      <a:pt x="1079" y="6055"/>
                      <a:pt x="1868" y="4150"/>
                    </a:cubicBezTo>
                    <a:cubicBezTo>
                      <a:pt x="2658" y="2246"/>
                      <a:pt x="4516" y="1001"/>
                      <a:pt x="6579" y="1001"/>
                    </a:cubicBezTo>
                    <a:close/>
                    <a:moveTo>
                      <a:pt x="6582" y="1"/>
                    </a:moveTo>
                    <a:cubicBezTo>
                      <a:pt x="4993" y="1"/>
                      <a:pt x="3431" y="618"/>
                      <a:pt x="2268" y="1781"/>
                    </a:cubicBezTo>
                    <a:cubicBezTo>
                      <a:pt x="521" y="3528"/>
                      <a:pt x="1" y="6157"/>
                      <a:pt x="939" y="8433"/>
                    </a:cubicBezTo>
                    <a:cubicBezTo>
                      <a:pt x="1887" y="10710"/>
                      <a:pt x="4107" y="12196"/>
                      <a:pt x="6579" y="12196"/>
                    </a:cubicBezTo>
                    <a:cubicBezTo>
                      <a:pt x="9942" y="12187"/>
                      <a:pt x="12674" y="9465"/>
                      <a:pt x="12674" y="6101"/>
                    </a:cubicBezTo>
                    <a:cubicBezTo>
                      <a:pt x="12674" y="3630"/>
                      <a:pt x="11187" y="1409"/>
                      <a:pt x="8911" y="462"/>
                    </a:cubicBezTo>
                    <a:cubicBezTo>
                      <a:pt x="8158" y="151"/>
                      <a:pt x="7367" y="1"/>
                      <a:pt x="6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8"/>
              <p:cNvSpPr/>
              <p:nvPr/>
            </p:nvSpPr>
            <p:spPr>
              <a:xfrm>
                <a:off x="6428375" y="2323075"/>
                <a:ext cx="195850" cy="49025"/>
              </a:xfrm>
              <a:custGeom>
                <a:avLst/>
                <a:gdLst/>
                <a:ahLst/>
                <a:cxnLst/>
                <a:rect l="l" t="t" r="r" b="b"/>
                <a:pathLst>
                  <a:path w="7834" h="1961" extrusionOk="0">
                    <a:moveTo>
                      <a:pt x="614" y="0"/>
                    </a:moveTo>
                    <a:cubicBezTo>
                      <a:pt x="280" y="0"/>
                      <a:pt x="1" y="158"/>
                      <a:pt x="1" y="354"/>
                    </a:cubicBezTo>
                    <a:lnTo>
                      <a:pt x="1" y="1608"/>
                    </a:lnTo>
                    <a:cubicBezTo>
                      <a:pt x="1" y="1803"/>
                      <a:pt x="280" y="1961"/>
                      <a:pt x="614" y="1961"/>
                    </a:cubicBezTo>
                    <a:lnTo>
                      <a:pt x="7220" y="1961"/>
                    </a:lnTo>
                    <a:cubicBezTo>
                      <a:pt x="7564" y="1961"/>
                      <a:pt x="7833" y="1803"/>
                      <a:pt x="7833" y="1608"/>
                    </a:cubicBezTo>
                    <a:lnTo>
                      <a:pt x="7833" y="354"/>
                    </a:lnTo>
                    <a:cubicBezTo>
                      <a:pt x="7833" y="158"/>
                      <a:pt x="7564" y="0"/>
                      <a:pt x="72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0" name="Google Shape;360;p38"/>
          <p:cNvGrpSpPr/>
          <p:nvPr/>
        </p:nvGrpSpPr>
        <p:grpSpPr>
          <a:xfrm rot="599801">
            <a:off x="6280821" y="533287"/>
            <a:ext cx="731494" cy="601445"/>
            <a:chOff x="4836500" y="3573075"/>
            <a:chExt cx="731879" cy="607184"/>
          </a:xfrm>
        </p:grpSpPr>
        <p:sp>
          <p:nvSpPr>
            <p:cNvPr id="361" name="Google Shape;361;p38"/>
            <p:cNvSpPr/>
            <p:nvPr/>
          </p:nvSpPr>
          <p:spPr>
            <a:xfrm>
              <a:off x="4836500" y="3573249"/>
              <a:ext cx="729551" cy="606835"/>
            </a:xfrm>
            <a:custGeom>
              <a:avLst/>
              <a:gdLst/>
              <a:ahLst/>
              <a:cxnLst/>
              <a:rect l="l" t="t" r="r" b="b"/>
              <a:pathLst>
                <a:path w="14685" h="12172" extrusionOk="0">
                  <a:moveTo>
                    <a:pt x="7343" y="0"/>
                  </a:moveTo>
                  <a:cubicBezTo>
                    <a:pt x="7034" y="0"/>
                    <a:pt x="6725" y="149"/>
                    <a:pt x="6539" y="446"/>
                  </a:cubicBezTo>
                  <a:lnTo>
                    <a:pt x="584" y="10035"/>
                  </a:lnTo>
                  <a:cubicBezTo>
                    <a:pt x="1" y="10969"/>
                    <a:pt x="671" y="12171"/>
                    <a:pt x="1760" y="12171"/>
                  </a:cubicBezTo>
                  <a:cubicBezTo>
                    <a:pt x="1764" y="12171"/>
                    <a:pt x="1769" y="12171"/>
                    <a:pt x="1773" y="12171"/>
                  </a:cubicBezTo>
                  <a:lnTo>
                    <a:pt x="12913" y="12171"/>
                  </a:lnTo>
                  <a:cubicBezTo>
                    <a:pt x="12917" y="12171"/>
                    <a:pt x="12921" y="12171"/>
                    <a:pt x="12925" y="12171"/>
                  </a:cubicBezTo>
                  <a:cubicBezTo>
                    <a:pt x="14014" y="12171"/>
                    <a:pt x="14685" y="10969"/>
                    <a:pt x="14102" y="10035"/>
                  </a:cubicBezTo>
                  <a:lnTo>
                    <a:pt x="8146" y="446"/>
                  </a:lnTo>
                  <a:cubicBezTo>
                    <a:pt x="7961" y="149"/>
                    <a:pt x="7652" y="0"/>
                    <a:pt x="7343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2" name="Google Shape;362;p38"/>
            <p:cNvGrpSpPr/>
            <p:nvPr/>
          </p:nvGrpSpPr>
          <p:grpSpPr>
            <a:xfrm>
              <a:off x="4839027" y="3573075"/>
              <a:ext cx="729352" cy="607184"/>
              <a:chOff x="6971200" y="2195375"/>
              <a:chExt cx="367025" cy="304475"/>
            </a:xfrm>
          </p:grpSpPr>
          <p:sp>
            <p:nvSpPr>
              <p:cNvPr id="363" name="Google Shape;363;p38"/>
              <p:cNvSpPr/>
              <p:nvPr/>
            </p:nvSpPr>
            <p:spPr>
              <a:xfrm>
                <a:off x="6971200" y="2195375"/>
                <a:ext cx="367025" cy="304475"/>
              </a:xfrm>
              <a:custGeom>
                <a:avLst/>
                <a:gdLst/>
                <a:ahLst/>
                <a:cxnLst/>
                <a:rect l="l" t="t" r="r" b="b"/>
                <a:pathLst>
                  <a:path w="14681" h="12179" extrusionOk="0">
                    <a:moveTo>
                      <a:pt x="7345" y="1"/>
                    </a:moveTo>
                    <a:cubicBezTo>
                      <a:pt x="7036" y="1"/>
                      <a:pt x="6727" y="152"/>
                      <a:pt x="6542" y="454"/>
                    </a:cubicBezTo>
                    <a:lnTo>
                      <a:pt x="586" y="10042"/>
                    </a:lnTo>
                    <a:cubicBezTo>
                      <a:pt x="1" y="10971"/>
                      <a:pt x="679" y="12179"/>
                      <a:pt x="1775" y="12179"/>
                    </a:cubicBezTo>
                    <a:lnTo>
                      <a:pt x="12906" y="12179"/>
                    </a:lnTo>
                    <a:cubicBezTo>
                      <a:pt x="14011" y="12179"/>
                      <a:pt x="14680" y="10971"/>
                      <a:pt x="14095" y="10042"/>
                    </a:cubicBezTo>
                    <a:lnTo>
                      <a:pt x="8149" y="454"/>
                    </a:lnTo>
                    <a:cubicBezTo>
                      <a:pt x="7963" y="152"/>
                      <a:pt x="7654" y="1"/>
                      <a:pt x="73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8"/>
              <p:cNvSpPr/>
              <p:nvPr/>
            </p:nvSpPr>
            <p:spPr>
              <a:xfrm>
                <a:off x="6998625" y="2216525"/>
                <a:ext cx="312425" cy="269175"/>
              </a:xfrm>
              <a:custGeom>
                <a:avLst/>
                <a:gdLst/>
                <a:ahLst/>
                <a:cxnLst/>
                <a:rect l="l" t="t" r="r" b="b"/>
                <a:pathLst>
                  <a:path w="12497" h="10767" extrusionOk="0">
                    <a:moveTo>
                      <a:pt x="6244" y="593"/>
                    </a:moveTo>
                    <a:cubicBezTo>
                      <a:pt x="6346" y="593"/>
                      <a:pt x="6429" y="648"/>
                      <a:pt x="6476" y="732"/>
                    </a:cubicBezTo>
                    <a:lnTo>
                      <a:pt x="11809" y="9707"/>
                    </a:lnTo>
                    <a:cubicBezTo>
                      <a:pt x="11874" y="9800"/>
                      <a:pt x="11874" y="9930"/>
                      <a:pt x="11809" y="10032"/>
                    </a:cubicBezTo>
                    <a:cubicBezTo>
                      <a:pt x="11762" y="10116"/>
                      <a:pt x="11679" y="10171"/>
                      <a:pt x="11577" y="10171"/>
                    </a:cubicBezTo>
                    <a:lnTo>
                      <a:pt x="911" y="10171"/>
                    </a:lnTo>
                    <a:cubicBezTo>
                      <a:pt x="818" y="10171"/>
                      <a:pt x="725" y="10116"/>
                      <a:pt x="678" y="10032"/>
                    </a:cubicBezTo>
                    <a:cubicBezTo>
                      <a:pt x="623" y="9930"/>
                      <a:pt x="623" y="9800"/>
                      <a:pt x="678" y="9707"/>
                    </a:cubicBezTo>
                    <a:lnTo>
                      <a:pt x="6011" y="732"/>
                    </a:lnTo>
                    <a:cubicBezTo>
                      <a:pt x="6058" y="648"/>
                      <a:pt x="6151" y="593"/>
                      <a:pt x="6244" y="593"/>
                    </a:cubicBezTo>
                    <a:close/>
                    <a:moveTo>
                      <a:pt x="6247" y="0"/>
                    </a:moveTo>
                    <a:cubicBezTo>
                      <a:pt x="5958" y="0"/>
                      <a:pt x="5668" y="142"/>
                      <a:pt x="5500" y="425"/>
                    </a:cubicBezTo>
                    <a:lnTo>
                      <a:pt x="167" y="9400"/>
                    </a:lnTo>
                    <a:cubicBezTo>
                      <a:pt x="0" y="9688"/>
                      <a:pt x="0" y="10032"/>
                      <a:pt x="158" y="10320"/>
                    </a:cubicBezTo>
                    <a:cubicBezTo>
                      <a:pt x="307" y="10599"/>
                      <a:pt x="595" y="10766"/>
                      <a:pt x="911" y="10766"/>
                    </a:cubicBezTo>
                    <a:lnTo>
                      <a:pt x="11577" y="10766"/>
                    </a:lnTo>
                    <a:cubicBezTo>
                      <a:pt x="11892" y="10766"/>
                      <a:pt x="12180" y="10599"/>
                      <a:pt x="12329" y="10320"/>
                    </a:cubicBezTo>
                    <a:cubicBezTo>
                      <a:pt x="12496" y="10032"/>
                      <a:pt x="12496" y="9688"/>
                      <a:pt x="12329" y="9400"/>
                    </a:cubicBezTo>
                    <a:lnTo>
                      <a:pt x="6987" y="425"/>
                    </a:lnTo>
                    <a:cubicBezTo>
                      <a:pt x="6824" y="142"/>
                      <a:pt x="6536" y="0"/>
                      <a:pt x="62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8"/>
              <p:cNvSpPr/>
              <p:nvPr/>
            </p:nvSpPr>
            <p:spPr>
              <a:xfrm>
                <a:off x="7038800" y="2418300"/>
                <a:ext cx="632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2528" h="1423" extrusionOk="0">
                    <a:moveTo>
                      <a:pt x="1998" y="1"/>
                    </a:moveTo>
                    <a:cubicBezTo>
                      <a:pt x="1979" y="1"/>
                      <a:pt x="1961" y="1"/>
                      <a:pt x="1942" y="10"/>
                    </a:cubicBezTo>
                    <a:lnTo>
                      <a:pt x="75" y="1246"/>
                    </a:lnTo>
                    <a:cubicBezTo>
                      <a:pt x="0" y="1292"/>
                      <a:pt x="38" y="1422"/>
                      <a:pt x="130" y="1422"/>
                    </a:cubicBezTo>
                    <a:lnTo>
                      <a:pt x="846" y="1413"/>
                    </a:lnTo>
                    <a:lnTo>
                      <a:pt x="1004" y="1413"/>
                    </a:lnTo>
                    <a:cubicBezTo>
                      <a:pt x="1022" y="1413"/>
                      <a:pt x="1041" y="1404"/>
                      <a:pt x="1060" y="1385"/>
                    </a:cubicBezTo>
                    <a:lnTo>
                      <a:pt x="2453" y="168"/>
                    </a:lnTo>
                    <a:cubicBezTo>
                      <a:pt x="2528" y="103"/>
                      <a:pt x="2481" y="1"/>
                      <a:pt x="23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8"/>
              <p:cNvSpPr/>
              <p:nvPr/>
            </p:nvSpPr>
            <p:spPr>
              <a:xfrm>
                <a:off x="7088725" y="2418300"/>
                <a:ext cx="4462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1413" extrusionOk="0">
                    <a:moveTo>
                      <a:pt x="1181" y="1"/>
                    </a:moveTo>
                    <a:cubicBezTo>
                      <a:pt x="1153" y="1"/>
                      <a:pt x="1125" y="10"/>
                      <a:pt x="1116" y="38"/>
                    </a:cubicBezTo>
                    <a:lnTo>
                      <a:pt x="57" y="1264"/>
                    </a:lnTo>
                    <a:cubicBezTo>
                      <a:pt x="1" y="1320"/>
                      <a:pt x="47" y="1413"/>
                      <a:pt x="131" y="1413"/>
                    </a:cubicBezTo>
                    <a:lnTo>
                      <a:pt x="1088" y="1413"/>
                    </a:lnTo>
                    <a:cubicBezTo>
                      <a:pt x="1125" y="1413"/>
                      <a:pt x="1153" y="1394"/>
                      <a:pt x="1172" y="1357"/>
                    </a:cubicBezTo>
                    <a:lnTo>
                      <a:pt x="1757" y="140"/>
                    </a:lnTo>
                    <a:cubicBezTo>
                      <a:pt x="1785" y="75"/>
                      <a:pt x="1738" y="1"/>
                      <a:pt x="166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8"/>
              <p:cNvSpPr/>
              <p:nvPr/>
            </p:nvSpPr>
            <p:spPr>
              <a:xfrm>
                <a:off x="7139825" y="2418075"/>
                <a:ext cx="30000" cy="35550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1422" extrusionOk="0">
                    <a:moveTo>
                      <a:pt x="345" y="0"/>
                    </a:moveTo>
                    <a:cubicBezTo>
                      <a:pt x="298" y="0"/>
                      <a:pt x="261" y="38"/>
                      <a:pt x="252" y="84"/>
                    </a:cubicBezTo>
                    <a:lnTo>
                      <a:pt x="20" y="1301"/>
                    </a:lnTo>
                    <a:cubicBezTo>
                      <a:pt x="1" y="1357"/>
                      <a:pt x="47" y="1413"/>
                      <a:pt x="103" y="1422"/>
                    </a:cubicBezTo>
                    <a:lnTo>
                      <a:pt x="1097" y="1422"/>
                    </a:lnTo>
                    <a:cubicBezTo>
                      <a:pt x="1153" y="1422"/>
                      <a:pt x="1199" y="1366"/>
                      <a:pt x="1190" y="1301"/>
                    </a:cubicBezTo>
                    <a:lnTo>
                      <a:pt x="958" y="84"/>
                    </a:lnTo>
                    <a:cubicBezTo>
                      <a:pt x="949" y="38"/>
                      <a:pt x="911" y="0"/>
                      <a:pt x="8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8"/>
              <p:cNvSpPr/>
              <p:nvPr/>
            </p:nvSpPr>
            <p:spPr>
              <a:xfrm>
                <a:off x="7176300" y="2418300"/>
                <a:ext cx="44400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1413" extrusionOk="0">
                    <a:moveTo>
                      <a:pt x="112" y="1"/>
                    </a:moveTo>
                    <a:cubicBezTo>
                      <a:pt x="47" y="1"/>
                      <a:pt x="1" y="66"/>
                      <a:pt x="28" y="131"/>
                    </a:cubicBezTo>
                    <a:lnTo>
                      <a:pt x="614" y="1357"/>
                    </a:lnTo>
                    <a:cubicBezTo>
                      <a:pt x="623" y="1394"/>
                      <a:pt x="660" y="1413"/>
                      <a:pt x="697" y="1413"/>
                    </a:cubicBezTo>
                    <a:lnTo>
                      <a:pt x="1654" y="1413"/>
                    </a:lnTo>
                    <a:cubicBezTo>
                      <a:pt x="1738" y="1413"/>
                      <a:pt x="1775" y="1320"/>
                      <a:pt x="1729" y="1255"/>
                    </a:cubicBezTo>
                    <a:lnTo>
                      <a:pt x="670" y="29"/>
                    </a:lnTo>
                    <a:cubicBezTo>
                      <a:pt x="651" y="10"/>
                      <a:pt x="632" y="1"/>
                      <a:pt x="6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8"/>
              <p:cNvSpPr/>
              <p:nvPr/>
            </p:nvSpPr>
            <p:spPr>
              <a:xfrm>
                <a:off x="7207650" y="2418300"/>
                <a:ext cx="632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2528" h="1423" extrusionOk="0">
                    <a:moveTo>
                      <a:pt x="131" y="1"/>
                    </a:moveTo>
                    <a:cubicBezTo>
                      <a:pt x="38" y="1"/>
                      <a:pt x="1" y="112"/>
                      <a:pt x="66" y="168"/>
                    </a:cubicBezTo>
                    <a:lnTo>
                      <a:pt x="1460" y="1394"/>
                    </a:lnTo>
                    <a:cubicBezTo>
                      <a:pt x="1478" y="1413"/>
                      <a:pt x="1506" y="1422"/>
                      <a:pt x="1525" y="1422"/>
                    </a:cubicBezTo>
                    <a:lnTo>
                      <a:pt x="2398" y="1422"/>
                    </a:lnTo>
                    <a:cubicBezTo>
                      <a:pt x="2491" y="1422"/>
                      <a:pt x="2528" y="1292"/>
                      <a:pt x="2454" y="1246"/>
                    </a:cubicBezTo>
                    <a:lnTo>
                      <a:pt x="577" y="19"/>
                    </a:lnTo>
                    <a:cubicBezTo>
                      <a:pt x="568" y="10"/>
                      <a:pt x="549" y="1"/>
                      <a:pt x="53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8"/>
              <p:cNvSpPr/>
              <p:nvPr/>
            </p:nvSpPr>
            <p:spPr>
              <a:xfrm>
                <a:off x="7186300" y="2382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8"/>
              <p:cNvSpPr/>
              <p:nvPr/>
            </p:nvSpPr>
            <p:spPr>
              <a:xfrm>
                <a:off x="7111800" y="2305650"/>
                <a:ext cx="84275" cy="130325"/>
              </a:xfrm>
              <a:custGeom>
                <a:avLst/>
                <a:gdLst/>
                <a:ahLst/>
                <a:cxnLst/>
                <a:rect l="l" t="t" r="r" b="b"/>
                <a:pathLst>
                  <a:path w="3371" h="5213" extrusionOk="0">
                    <a:moveTo>
                      <a:pt x="1828" y="1"/>
                    </a:moveTo>
                    <a:cubicBezTo>
                      <a:pt x="1308" y="1"/>
                      <a:pt x="1131" y="707"/>
                      <a:pt x="1596" y="948"/>
                    </a:cubicBezTo>
                    <a:cubicBezTo>
                      <a:pt x="1586" y="958"/>
                      <a:pt x="1577" y="967"/>
                      <a:pt x="1568" y="985"/>
                    </a:cubicBezTo>
                    <a:lnTo>
                      <a:pt x="1103" y="1822"/>
                    </a:lnTo>
                    <a:lnTo>
                      <a:pt x="276" y="2361"/>
                    </a:lnTo>
                    <a:cubicBezTo>
                      <a:pt x="1" y="2537"/>
                      <a:pt x="173" y="2909"/>
                      <a:pt x="430" y="2909"/>
                    </a:cubicBezTo>
                    <a:cubicBezTo>
                      <a:pt x="485" y="2909"/>
                      <a:pt x="543" y="2892"/>
                      <a:pt x="602" y="2853"/>
                    </a:cubicBezTo>
                    <a:lnTo>
                      <a:pt x="1484" y="2277"/>
                    </a:lnTo>
                    <a:cubicBezTo>
                      <a:pt x="1512" y="2258"/>
                      <a:pt x="1531" y="2230"/>
                      <a:pt x="1549" y="2203"/>
                    </a:cubicBezTo>
                    <a:lnTo>
                      <a:pt x="1549" y="2788"/>
                    </a:lnTo>
                    <a:lnTo>
                      <a:pt x="249" y="4683"/>
                    </a:lnTo>
                    <a:cubicBezTo>
                      <a:pt x="211" y="4730"/>
                      <a:pt x="202" y="4795"/>
                      <a:pt x="202" y="4850"/>
                    </a:cubicBezTo>
                    <a:cubicBezTo>
                      <a:pt x="202" y="5008"/>
                      <a:pt x="332" y="5138"/>
                      <a:pt x="490" y="5138"/>
                    </a:cubicBezTo>
                    <a:cubicBezTo>
                      <a:pt x="583" y="5138"/>
                      <a:pt x="667" y="5092"/>
                      <a:pt x="722" y="5018"/>
                    </a:cubicBezTo>
                    <a:lnTo>
                      <a:pt x="1828" y="3429"/>
                    </a:lnTo>
                    <a:lnTo>
                      <a:pt x="2748" y="5064"/>
                    </a:lnTo>
                    <a:cubicBezTo>
                      <a:pt x="2794" y="5157"/>
                      <a:pt x="2896" y="5213"/>
                      <a:pt x="3008" y="5213"/>
                    </a:cubicBezTo>
                    <a:cubicBezTo>
                      <a:pt x="3231" y="5204"/>
                      <a:pt x="3370" y="4962"/>
                      <a:pt x="3259" y="4776"/>
                    </a:cubicBezTo>
                    <a:lnTo>
                      <a:pt x="2144" y="2797"/>
                    </a:lnTo>
                    <a:lnTo>
                      <a:pt x="2144" y="1803"/>
                    </a:lnTo>
                    <a:lnTo>
                      <a:pt x="2358" y="1998"/>
                    </a:lnTo>
                    <a:lnTo>
                      <a:pt x="2711" y="2881"/>
                    </a:lnTo>
                    <a:cubicBezTo>
                      <a:pt x="2757" y="2992"/>
                      <a:pt x="2859" y="3057"/>
                      <a:pt x="2980" y="3057"/>
                    </a:cubicBezTo>
                    <a:cubicBezTo>
                      <a:pt x="3017" y="3057"/>
                      <a:pt x="3054" y="3057"/>
                      <a:pt x="3092" y="3039"/>
                    </a:cubicBezTo>
                    <a:cubicBezTo>
                      <a:pt x="3240" y="2983"/>
                      <a:pt x="3315" y="2806"/>
                      <a:pt x="3250" y="2658"/>
                    </a:cubicBezTo>
                    <a:lnTo>
                      <a:pt x="2869" y="1710"/>
                    </a:lnTo>
                    <a:cubicBezTo>
                      <a:pt x="2859" y="1673"/>
                      <a:pt x="2831" y="1636"/>
                      <a:pt x="2794" y="1608"/>
                    </a:cubicBezTo>
                    <a:lnTo>
                      <a:pt x="2060" y="948"/>
                    </a:lnTo>
                    <a:cubicBezTo>
                      <a:pt x="2525" y="707"/>
                      <a:pt x="2348" y="1"/>
                      <a:pt x="18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2" name="Google Shape;372;p38"/>
          <p:cNvGrpSpPr/>
          <p:nvPr/>
        </p:nvGrpSpPr>
        <p:grpSpPr>
          <a:xfrm flipH="1">
            <a:off x="2498564" y="3769898"/>
            <a:ext cx="1097257" cy="649906"/>
            <a:chOff x="6102175" y="1488852"/>
            <a:chExt cx="1188666" cy="703743"/>
          </a:xfrm>
        </p:grpSpPr>
        <p:sp>
          <p:nvSpPr>
            <p:cNvPr id="373" name="Google Shape;373;p38"/>
            <p:cNvSpPr/>
            <p:nvPr/>
          </p:nvSpPr>
          <p:spPr>
            <a:xfrm>
              <a:off x="6102175" y="1489129"/>
              <a:ext cx="1187910" cy="703189"/>
            </a:xfrm>
            <a:custGeom>
              <a:avLst/>
              <a:gdLst/>
              <a:ahLst/>
              <a:cxnLst/>
              <a:rect l="l" t="t" r="r" b="b"/>
              <a:pathLst>
                <a:path w="17319" h="10165" extrusionOk="0">
                  <a:moveTo>
                    <a:pt x="6021" y="0"/>
                  </a:moveTo>
                  <a:cubicBezTo>
                    <a:pt x="5659" y="0"/>
                    <a:pt x="5343" y="260"/>
                    <a:pt x="5259" y="613"/>
                  </a:cubicBezTo>
                  <a:lnTo>
                    <a:pt x="4600" y="2862"/>
                  </a:lnTo>
                  <a:cubicBezTo>
                    <a:pt x="4507" y="3261"/>
                    <a:pt x="4191" y="3549"/>
                    <a:pt x="3791" y="3605"/>
                  </a:cubicBezTo>
                  <a:lnTo>
                    <a:pt x="1394" y="3939"/>
                  </a:lnTo>
                  <a:cubicBezTo>
                    <a:pt x="818" y="4023"/>
                    <a:pt x="382" y="4515"/>
                    <a:pt x="382" y="5101"/>
                  </a:cubicBezTo>
                  <a:lnTo>
                    <a:pt x="382" y="7293"/>
                  </a:lnTo>
                  <a:lnTo>
                    <a:pt x="354" y="7293"/>
                  </a:lnTo>
                  <a:cubicBezTo>
                    <a:pt x="159" y="7293"/>
                    <a:pt x="1" y="7451"/>
                    <a:pt x="1" y="7646"/>
                  </a:cubicBezTo>
                  <a:lnTo>
                    <a:pt x="1" y="7888"/>
                  </a:lnTo>
                  <a:cubicBezTo>
                    <a:pt x="1" y="8418"/>
                    <a:pt x="437" y="8854"/>
                    <a:pt x="976" y="8854"/>
                  </a:cubicBezTo>
                  <a:lnTo>
                    <a:pt x="2611" y="8854"/>
                  </a:lnTo>
                  <a:cubicBezTo>
                    <a:pt x="3029" y="9728"/>
                    <a:pt x="3859" y="10164"/>
                    <a:pt x="4689" y="10164"/>
                  </a:cubicBezTo>
                  <a:cubicBezTo>
                    <a:pt x="5519" y="10164"/>
                    <a:pt x="6351" y="9728"/>
                    <a:pt x="6774" y="8854"/>
                  </a:cubicBezTo>
                  <a:lnTo>
                    <a:pt x="10629" y="8854"/>
                  </a:lnTo>
                  <a:cubicBezTo>
                    <a:pt x="11047" y="9728"/>
                    <a:pt x="11877" y="10164"/>
                    <a:pt x="12706" y="10164"/>
                  </a:cubicBezTo>
                  <a:cubicBezTo>
                    <a:pt x="13535" y="10164"/>
                    <a:pt x="14364" y="9728"/>
                    <a:pt x="14782" y="8854"/>
                  </a:cubicBezTo>
                  <a:lnTo>
                    <a:pt x="16353" y="8854"/>
                  </a:lnTo>
                  <a:cubicBezTo>
                    <a:pt x="16891" y="8854"/>
                    <a:pt x="17319" y="8418"/>
                    <a:pt x="17319" y="7888"/>
                  </a:cubicBezTo>
                  <a:lnTo>
                    <a:pt x="17319" y="7656"/>
                  </a:lnTo>
                  <a:cubicBezTo>
                    <a:pt x="17319" y="7461"/>
                    <a:pt x="17161" y="7303"/>
                    <a:pt x="16966" y="7303"/>
                  </a:cubicBezTo>
                  <a:lnTo>
                    <a:pt x="16213" y="7303"/>
                  </a:lnTo>
                  <a:lnTo>
                    <a:pt x="16213" y="4831"/>
                  </a:lnTo>
                  <a:cubicBezTo>
                    <a:pt x="16204" y="3763"/>
                    <a:pt x="15879" y="2722"/>
                    <a:pt x="15275" y="1849"/>
                  </a:cubicBezTo>
                  <a:cubicBezTo>
                    <a:pt x="15015" y="1468"/>
                    <a:pt x="14736" y="1087"/>
                    <a:pt x="14504" y="771"/>
                  </a:cubicBezTo>
                  <a:cubicBezTo>
                    <a:pt x="14141" y="288"/>
                    <a:pt x="13575" y="0"/>
                    <a:pt x="12971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4" name="Google Shape;374;p38"/>
            <p:cNvGrpSpPr/>
            <p:nvPr/>
          </p:nvGrpSpPr>
          <p:grpSpPr>
            <a:xfrm>
              <a:off x="6102245" y="1488852"/>
              <a:ext cx="1188596" cy="703743"/>
              <a:chOff x="6102245" y="830313"/>
              <a:chExt cx="1188596" cy="703743"/>
            </a:xfrm>
          </p:grpSpPr>
          <p:sp>
            <p:nvSpPr>
              <p:cNvPr id="375" name="Google Shape;375;p38"/>
              <p:cNvSpPr/>
              <p:nvPr/>
            </p:nvSpPr>
            <p:spPr>
              <a:xfrm>
                <a:off x="6128378" y="830313"/>
                <a:ext cx="1085985" cy="612636"/>
              </a:xfrm>
              <a:custGeom>
                <a:avLst/>
                <a:gdLst/>
                <a:ahLst/>
                <a:cxnLst/>
                <a:rect l="l" t="t" r="r" b="b"/>
                <a:pathLst>
                  <a:path w="15833" h="8856" extrusionOk="0">
                    <a:moveTo>
                      <a:pt x="5640" y="1"/>
                    </a:moveTo>
                    <a:cubicBezTo>
                      <a:pt x="5278" y="1"/>
                      <a:pt x="4962" y="252"/>
                      <a:pt x="4878" y="614"/>
                    </a:cubicBezTo>
                    <a:lnTo>
                      <a:pt x="4219" y="2863"/>
                    </a:lnTo>
                    <a:cubicBezTo>
                      <a:pt x="4126" y="3253"/>
                      <a:pt x="3810" y="3550"/>
                      <a:pt x="3410" y="3606"/>
                    </a:cubicBezTo>
                    <a:lnTo>
                      <a:pt x="1013" y="3940"/>
                    </a:lnTo>
                    <a:cubicBezTo>
                      <a:pt x="437" y="4024"/>
                      <a:pt x="1" y="4516"/>
                      <a:pt x="1" y="5102"/>
                    </a:cubicBezTo>
                    <a:lnTo>
                      <a:pt x="1" y="8149"/>
                    </a:lnTo>
                    <a:cubicBezTo>
                      <a:pt x="1" y="8539"/>
                      <a:pt x="316" y="8855"/>
                      <a:pt x="707" y="8855"/>
                    </a:cubicBezTo>
                    <a:lnTo>
                      <a:pt x="15832" y="8855"/>
                    </a:lnTo>
                    <a:lnTo>
                      <a:pt x="15832" y="4851"/>
                    </a:lnTo>
                    <a:cubicBezTo>
                      <a:pt x="15832" y="3782"/>
                      <a:pt x="15507" y="2732"/>
                      <a:pt x="14894" y="1850"/>
                    </a:cubicBezTo>
                    <a:cubicBezTo>
                      <a:pt x="14634" y="1469"/>
                      <a:pt x="14355" y="1088"/>
                      <a:pt x="14123" y="772"/>
                    </a:cubicBezTo>
                    <a:cubicBezTo>
                      <a:pt x="13760" y="289"/>
                      <a:pt x="13194" y="1"/>
                      <a:pt x="1259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8"/>
              <p:cNvSpPr/>
              <p:nvPr/>
            </p:nvSpPr>
            <p:spPr>
              <a:xfrm>
                <a:off x="6491013" y="881089"/>
                <a:ext cx="317366" cy="193559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2798" extrusionOk="0">
                    <a:moveTo>
                      <a:pt x="1310" y="1"/>
                    </a:moveTo>
                    <a:cubicBezTo>
                      <a:pt x="900" y="1"/>
                      <a:pt x="547" y="295"/>
                      <a:pt x="455" y="698"/>
                    </a:cubicBezTo>
                    <a:lnTo>
                      <a:pt x="0" y="2788"/>
                    </a:lnTo>
                    <a:lnTo>
                      <a:pt x="4627" y="2797"/>
                    </a:lnTo>
                    <a:lnTo>
                      <a:pt x="4627" y="1"/>
                    </a:lnTo>
                    <a:lnTo>
                      <a:pt x="1329" y="1"/>
                    </a:lnTo>
                    <a:cubicBezTo>
                      <a:pt x="1322" y="1"/>
                      <a:pt x="1316" y="1"/>
                      <a:pt x="1310" y="1"/>
                    </a:cubicBezTo>
                    <a:close/>
                  </a:path>
                </a:pathLst>
              </a:custGeom>
              <a:solidFill>
                <a:srgbClr val="522D2D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8"/>
              <p:cNvSpPr/>
              <p:nvPr/>
            </p:nvSpPr>
            <p:spPr>
              <a:xfrm>
                <a:off x="6250742" y="1214870"/>
                <a:ext cx="347340" cy="319185"/>
              </a:xfrm>
              <a:custGeom>
                <a:avLst/>
                <a:gdLst/>
                <a:ahLst/>
                <a:cxnLst/>
                <a:rect l="l" t="t" r="r" b="b"/>
                <a:pathLst>
                  <a:path w="5064" h="4614" extrusionOk="0">
                    <a:moveTo>
                      <a:pt x="2532" y="0"/>
                    </a:moveTo>
                    <a:cubicBezTo>
                      <a:pt x="1942" y="0"/>
                      <a:pt x="1352" y="226"/>
                      <a:pt x="902" y="676"/>
                    </a:cubicBezTo>
                    <a:cubicBezTo>
                      <a:pt x="0" y="1577"/>
                      <a:pt x="0" y="3036"/>
                      <a:pt x="902" y="3937"/>
                    </a:cubicBezTo>
                    <a:cubicBezTo>
                      <a:pt x="1352" y="4388"/>
                      <a:pt x="1942" y="4613"/>
                      <a:pt x="2532" y="4613"/>
                    </a:cubicBezTo>
                    <a:cubicBezTo>
                      <a:pt x="3122" y="4613"/>
                      <a:pt x="3712" y="4388"/>
                      <a:pt x="4163" y="3937"/>
                    </a:cubicBezTo>
                    <a:cubicBezTo>
                      <a:pt x="5064" y="3036"/>
                      <a:pt x="5064" y="1577"/>
                      <a:pt x="4163" y="676"/>
                    </a:cubicBezTo>
                    <a:cubicBezTo>
                      <a:pt x="3712" y="226"/>
                      <a:pt x="3122" y="0"/>
                      <a:pt x="25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8"/>
              <p:cNvSpPr/>
              <p:nvPr/>
            </p:nvSpPr>
            <p:spPr>
              <a:xfrm>
                <a:off x="6337371" y="1293318"/>
                <a:ext cx="173464" cy="162221"/>
              </a:xfrm>
              <a:custGeom>
                <a:avLst/>
                <a:gdLst/>
                <a:ahLst/>
                <a:cxnLst/>
                <a:rect l="l" t="t" r="r" b="b"/>
                <a:pathLst>
                  <a:path w="2529" h="2345" extrusionOk="0">
                    <a:moveTo>
                      <a:pt x="1270" y="1"/>
                    </a:moveTo>
                    <a:cubicBezTo>
                      <a:pt x="703" y="1"/>
                      <a:pt x="204" y="405"/>
                      <a:pt x="112" y="982"/>
                    </a:cubicBezTo>
                    <a:cubicBezTo>
                      <a:pt x="1" y="1614"/>
                      <a:pt x="438" y="2218"/>
                      <a:pt x="1069" y="2329"/>
                    </a:cubicBezTo>
                    <a:cubicBezTo>
                      <a:pt x="1133" y="2340"/>
                      <a:pt x="1197" y="2344"/>
                      <a:pt x="1259" y="2344"/>
                    </a:cubicBezTo>
                    <a:cubicBezTo>
                      <a:pt x="1826" y="2344"/>
                      <a:pt x="2325" y="1940"/>
                      <a:pt x="2417" y="1363"/>
                    </a:cubicBezTo>
                    <a:cubicBezTo>
                      <a:pt x="2528" y="722"/>
                      <a:pt x="2091" y="118"/>
                      <a:pt x="1460" y="16"/>
                    </a:cubicBezTo>
                    <a:cubicBezTo>
                      <a:pt x="1396" y="6"/>
                      <a:pt x="1333" y="1"/>
                      <a:pt x="127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8"/>
              <p:cNvSpPr/>
              <p:nvPr/>
            </p:nvSpPr>
            <p:spPr>
              <a:xfrm>
                <a:off x="6391557" y="1349628"/>
                <a:ext cx="57410" cy="49739"/>
              </a:xfrm>
              <a:custGeom>
                <a:avLst/>
                <a:gdLst/>
                <a:ahLst/>
                <a:cxnLst/>
                <a:rect l="l" t="t" r="r" b="b"/>
                <a:pathLst>
                  <a:path w="837" h="719" extrusionOk="0">
                    <a:moveTo>
                      <a:pt x="484" y="1"/>
                    </a:moveTo>
                    <a:cubicBezTo>
                      <a:pt x="168" y="1"/>
                      <a:pt x="1" y="382"/>
                      <a:pt x="233" y="614"/>
                    </a:cubicBezTo>
                    <a:cubicBezTo>
                      <a:pt x="305" y="686"/>
                      <a:pt x="394" y="718"/>
                      <a:pt x="481" y="718"/>
                    </a:cubicBezTo>
                    <a:cubicBezTo>
                      <a:pt x="662" y="718"/>
                      <a:pt x="837" y="577"/>
                      <a:pt x="837" y="363"/>
                    </a:cubicBezTo>
                    <a:cubicBezTo>
                      <a:pt x="837" y="159"/>
                      <a:pt x="679" y="1"/>
                      <a:pt x="4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8"/>
              <p:cNvSpPr/>
              <p:nvPr/>
            </p:nvSpPr>
            <p:spPr>
              <a:xfrm>
                <a:off x="6145594" y="1167761"/>
                <a:ext cx="38959" cy="98440"/>
              </a:xfrm>
              <a:custGeom>
                <a:avLst/>
                <a:gdLst/>
                <a:ahLst/>
                <a:cxnLst/>
                <a:rect l="l" t="t" r="r" b="b"/>
                <a:pathLst>
                  <a:path w="568" h="1423" extrusionOk="0">
                    <a:moveTo>
                      <a:pt x="279" y="1"/>
                    </a:moveTo>
                    <a:cubicBezTo>
                      <a:pt x="130" y="1"/>
                      <a:pt x="0" y="131"/>
                      <a:pt x="0" y="289"/>
                    </a:cubicBezTo>
                    <a:lnTo>
                      <a:pt x="0" y="1143"/>
                    </a:lnTo>
                    <a:cubicBezTo>
                      <a:pt x="0" y="1292"/>
                      <a:pt x="130" y="1422"/>
                      <a:pt x="279" y="1422"/>
                    </a:cubicBezTo>
                    <a:cubicBezTo>
                      <a:pt x="437" y="1422"/>
                      <a:pt x="567" y="1292"/>
                      <a:pt x="567" y="1143"/>
                    </a:cubicBezTo>
                    <a:lnTo>
                      <a:pt x="567" y="289"/>
                    </a:lnTo>
                    <a:cubicBezTo>
                      <a:pt x="567" y="131"/>
                      <a:pt x="437" y="1"/>
                      <a:pt x="2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8"/>
              <p:cNvSpPr/>
              <p:nvPr/>
            </p:nvSpPr>
            <p:spPr>
              <a:xfrm>
                <a:off x="6102245" y="1335516"/>
                <a:ext cx="148566" cy="108055"/>
              </a:xfrm>
              <a:custGeom>
                <a:avLst/>
                <a:gdLst/>
                <a:ahLst/>
                <a:cxnLst/>
                <a:rect l="l" t="t" r="r" b="b"/>
                <a:pathLst>
                  <a:path w="2166" h="1562" extrusionOk="0">
                    <a:moveTo>
                      <a:pt x="354" y="1"/>
                    </a:moveTo>
                    <a:cubicBezTo>
                      <a:pt x="159" y="1"/>
                      <a:pt x="1" y="158"/>
                      <a:pt x="1" y="354"/>
                    </a:cubicBezTo>
                    <a:lnTo>
                      <a:pt x="1" y="595"/>
                    </a:lnTo>
                    <a:cubicBezTo>
                      <a:pt x="1" y="1125"/>
                      <a:pt x="428" y="1561"/>
                      <a:pt x="967" y="1561"/>
                    </a:cubicBezTo>
                    <a:lnTo>
                      <a:pt x="2165" y="1561"/>
                    </a:lnTo>
                    <a:lnTo>
                      <a:pt x="2165" y="354"/>
                    </a:lnTo>
                    <a:cubicBezTo>
                      <a:pt x="2165" y="158"/>
                      <a:pt x="2007" y="1"/>
                      <a:pt x="18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8"/>
              <p:cNvSpPr/>
              <p:nvPr/>
            </p:nvSpPr>
            <p:spPr>
              <a:xfrm>
                <a:off x="7141658" y="1334893"/>
                <a:ext cx="149183" cy="108678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571" extrusionOk="0">
                    <a:moveTo>
                      <a:pt x="353" y="0"/>
                    </a:moveTo>
                    <a:cubicBezTo>
                      <a:pt x="158" y="0"/>
                      <a:pt x="0" y="167"/>
                      <a:pt x="0" y="363"/>
                    </a:cubicBezTo>
                    <a:lnTo>
                      <a:pt x="0" y="1570"/>
                    </a:lnTo>
                    <a:lnTo>
                      <a:pt x="1199" y="1570"/>
                    </a:lnTo>
                    <a:cubicBezTo>
                      <a:pt x="1737" y="1570"/>
                      <a:pt x="2174" y="1134"/>
                      <a:pt x="2174" y="595"/>
                    </a:cubicBezTo>
                    <a:lnTo>
                      <a:pt x="2174" y="363"/>
                    </a:lnTo>
                    <a:cubicBezTo>
                      <a:pt x="2174" y="167"/>
                      <a:pt x="2016" y="0"/>
                      <a:pt x="18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8"/>
              <p:cNvSpPr/>
              <p:nvPr/>
            </p:nvSpPr>
            <p:spPr>
              <a:xfrm>
                <a:off x="7147351" y="1164578"/>
                <a:ext cx="67012" cy="110615"/>
              </a:xfrm>
              <a:custGeom>
                <a:avLst/>
                <a:gdLst/>
                <a:ahLst/>
                <a:cxnLst/>
                <a:rect l="l" t="t" r="r" b="b"/>
                <a:pathLst>
                  <a:path w="977" h="1599" extrusionOk="0">
                    <a:moveTo>
                      <a:pt x="1" y="0"/>
                    </a:moveTo>
                    <a:lnTo>
                      <a:pt x="1" y="1598"/>
                    </a:lnTo>
                    <a:lnTo>
                      <a:pt x="976" y="1598"/>
                    </a:lnTo>
                    <a:lnTo>
                      <a:pt x="9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8"/>
              <p:cNvSpPr/>
              <p:nvPr/>
            </p:nvSpPr>
            <p:spPr>
              <a:xfrm>
                <a:off x="7147351" y="1164578"/>
                <a:ext cx="67012" cy="32859"/>
              </a:xfrm>
              <a:custGeom>
                <a:avLst/>
                <a:gdLst/>
                <a:ahLst/>
                <a:cxnLst/>
                <a:rect l="l" t="t" r="r" b="b"/>
                <a:pathLst>
                  <a:path w="977" h="475" extrusionOk="0">
                    <a:moveTo>
                      <a:pt x="1" y="0"/>
                    </a:moveTo>
                    <a:lnTo>
                      <a:pt x="1" y="474"/>
                    </a:lnTo>
                    <a:lnTo>
                      <a:pt x="976" y="474"/>
                    </a:lnTo>
                    <a:lnTo>
                      <a:pt x="9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8"/>
              <p:cNvSpPr/>
              <p:nvPr/>
            </p:nvSpPr>
            <p:spPr>
              <a:xfrm>
                <a:off x="6731215" y="1100313"/>
                <a:ext cx="77850" cy="37287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539" extrusionOk="0">
                    <a:moveTo>
                      <a:pt x="1" y="0"/>
                    </a:moveTo>
                    <a:lnTo>
                      <a:pt x="1" y="539"/>
                    </a:lnTo>
                    <a:lnTo>
                      <a:pt x="1134" y="539"/>
                    </a:lnTo>
                    <a:lnTo>
                      <a:pt x="1134" y="0"/>
                    </a:lnTo>
                    <a:close/>
                  </a:path>
                </a:pathLst>
              </a:custGeom>
              <a:solidFill>
                <a:srgbClr val="522D2D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8"/>
              <p:cNvSpPr/>
              <p:nvPr/>
            </p:nvSpPr>
            <p:spPr>
              <a:xfrm>
                <a:off x="6852276" y="879844"/>
                <a:ext cx="287529" cy="194181"/>
              </a:xfrm>
              <a:custGeom>
                <a:avLst/>
                <a:gdLst/>
                <a:ahLst/>
                <a:cxnLst/>
                <a:rect l="l" t="t" r="r" b="b"/>
                <a:pathLst>
                  <a:path w="4192" h="2807" extrusionOk="0">
                    <a:moveTo>
                      <a:pt x="1" y="0"/>
                    </a:moveTo>
                    <a:lnTo>
                      <a:pt x="1" y="2806"/>
                    </a:lnTo>
                    <a:lnTo>
                      <a:pt x="4191" y="2806"/>
                    </a:lnTo>
                    <a:lnTo>
                      <a:pt x="3058" y="679"/>
                    </a:lnTo>
                    <a:cubicBezTo>
                      <a:pt x="2835" y="261"/>
                      <a:pt x="2407" y="0"/>
                      <a:pt x="1933" y="0"/>
                    </a:cubicBezTo>
                    <a:close/>
                  </a:path>
                </a:pathLst>
              </a:custGeom>
              <a:solidFill>
                <a:srgbClr val="522D2D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8"/>
              <p:cNvSpPr/>
              <p:nvPr/>
            </p:nvSpPr>
            <p:spPr>
              <a:xfrm>
                <a:off x="6800697" y="1215009"/>
                <a:ext cx="347340" cy="318908"/>
              </a:xfrm>
              <a:custGeom>
                <a:avLst/>
                <a:gdLst/>
                <a:ahLst/>
                <a:cxnLst/>
                <a:rect l="l" t="t" r="r" b="b"/>
                <a:pathLst>
                  <a:path w="5064" h="4610" extrusionOk="0">
                    <a:moveTo>
                      <a:pt x="2539" y="0"/>
                    </a:moveTo>
                    <a:cubicBezTo>
                      <a:pt x="1495" y="0"/>
                      <a:pt x="545" y="711"/>
                      <a:pt x="298" y="1770"/>
                    </a:cubicBezTo>
                    <a:cubicBezTo>
                      <a:pt x="0" y="3015"/>
                      <a:pt x="762" y="4251"/>
                      <a:pt x="2007" y="4548"/>
                    </a:cubicBezTo>
                    <a:cubicBezTo>
                      <a:pt x="2184" y="4589"/>
                      <a:pt x="2360" y="4609"/>
                      <a:pt x="2534" y="4609"/>
                    </a:cubicBezTo>
                    <a:cubicBezTo>
                      <a:pt x="3577" y="4609"/>
                      <a:pt x="4521" y="3898"/>
                      <a:pt x="4776" y="2839"/>
                    </a:cubicBezTo>
                    <a:cubicBezTo>
                      <a:pt x="5064" y="1603"/>
                      <a:pt x="4302" y="358"/>
                      <a:pt x="3066" y="61"/>
                    </a:cubicBezTo>
                    <a:cubicBezTo>
                      <a:pt x="2890" y="20"/>
                      <a:pt x="2713" y="0"/>
                      <a:pt x="2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8"/>
              <p:cNvSpPr/>
              <p:nvPr/>
            </p:nvSpPr>
            <p:spPr>
              <a:xfrm>
                <a:off x="6887326" y="1293318"/>
                <a:ext cx="172778" cy="162221"/>
              </a:xfrm>
              <a:custGeom>
                <a:avLst/>
                <a:gdLst/>
                <a:ahLst/>
                <a:cxnLst/>
                <a:rect l="l" t="t" r="r" b="b"/>
                <a:pathLst>
                  <a:path w="2519" h="2345" extrusionOk="0">
                    <a:moveTo>
                      <a:pt x="1263" y="1"/>
                    </a:moveTo>
                    <a:cubicBezTo>
                      <a:pt x="703" y="1"/>
                      <a:pt x="204" y="405"/>
                      <a:pt x="103" y="982"/>
                    </a:cubicBezTo>
                    <a:cubicBezTo>
                      <a:pt x="1" y="1614"/>
                      <a:pt x="438" y="2218"/>
                      <a:pt x="1069" y="2329"/>
                    </a:cubicBezTo>
                    <a:cubicBezTo>
                      <a:pt x="1133" y="2340"/>
                      <a:pt x="1197" y="2344"/>
                      <a:pt x="1259" y="2344"/>
                    </a:cubicBezTo>
                    <a:cubicBezTo>
                      <a:pt x="1826" y="2344"/>
                      <a:pt x="2325" y="1940"/>
                      <a:pt x="2417" y="1363"/>
                    </a:cubicBezTo>
                    <a:cubicBezTo>
                      <a:pt x="2519" y="722"/>
                      <a:pt x="2091" y="118"/>
                      <a:pt x="1450" y="16"/>
                    </a:cubicBezTo>
                    <a:cubicBezTo>
                      <a:pt x="1388" y="6"/>
                      <a:pt x="1325" y="1"/>
                      <a:pt x="12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8"/>
              <p:cNvSpPr/>
              <p:nvPr/>
            </p:nvSpPr>
            <p:spPr>
              <a:xfrm>
                <a:off x="6941512" y="1349628"/>
                <a:ext cx="56793" cy="49739"/>
              </a:xfrm>
              <a:custGeom>
                <a:avLst/>
                <a:gdLst/>
                <a:ahLst/>
                <a:cxnLst/>
                <a:rect l="l" t="t" r="r" b="b"/>
                <a:pathLst>
                  <a:path w="828" h="719" extrusionOk="0">
                    <a:moveTo>
                      <a:pt x="475" y="1"/>
                    </a:moveTo>
                    <a:cubicBezTo>
                      <a:pt x="159" y="1"/>
                      <a:pt x="1" y="382"/>
                      <a:pt x="224" y="614"/>
                    </a:cubicBezTo>
                    <a:cubicBezTo>
                      <a:pt x="296" y="686"/>
                      <a:pt x="384" y="718"/>
                      <a:pt x="471" y="718"/>
                    </a:cubicBezTo>
                    <a:cubicBezTo>
                      <a:pt x="653" y="718"/>
                      <a:pt x="828" y="577"/>
                      <a:pt x="828" y="363"/>
                    </a:cubicBezTo>
                    <a:cubicBezTo>
                      <a:pt x="828" y="159"/>
                      <a:pt x="670" y="1"/>
                      <a:pt x="4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8"/>
              <p:cNvSpPr/>
              <p:nvPr/>
            </p:nvSpPr>
            <p:spPr>
              <a:xfrm>
                <a:off x="6102245" y="1335205"/>
                <a:ext cx="148566" cy="108055"/>
              </a:xfrm>
              <a:custGeom>
                <a:avLst/>
                <a:gdLst/>
                <a:ahLst/>
                <a:cxnLst/>
                <a:rect l="l" t="t" r="r" b="b"/>
                <a:pathLst>
                  <a:path w="2166" h="1562" extrusionOk="0">
                    <a:moveTo>
                      <a:pt x="354" y="1"/>
                    </a:moveTo>
                    <a:cubicBezTo>
                      <a:pt x="159" y="1"/>
                      <a:pt x="1" y="158"/>
                      <a:pt x="1" y="354"/>
                    </a:cubicBezTo>
                    <a:lnTo>
                      <a:pt x="1" y="595"/>
                    </a:lnTo>
                    <a:cubicBezTo>
                      <a:pt x="1" y="1125"/>
                      <a:pt x="428" y="1561"/>
                      <a:pt x="967" y="1561"/>
                    </a:cubicBezTo>
                    <a:lnTo>
                      <a:pt x="2165" y="1561"/>
                    </a:lnTo>
                    <a:lnTo>
                      <a:pt x="2165" y="354"/>
                    </a:lnTo>
                    <a:cubicBezTo>
                      <a:pt x="2165" y="158"/>
                      <a:pt x="2007" y="1"/>
                      <a:pt x="1812" y="1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8"/>
              <p:cNvSpPr/>
              <p:nvPr/>
            </p:nvSpPr>
            <p:spPr>
              <a:xfrm>
                <a:off x="7141658" y="1335205"/>
                <a:ext cx="149183" cy="108678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571" extrusionOk="0">
                    <a:moveTo>
                      <a:pt x="353" y="0"/>
                    </a:moveTo>
                    <a:cubicBezTo>
                      <a:pt x="158" y="0"/>
                      <a:pt x="0" y="167"/>
                      <a:pt x="0" y="363"/>
                    </a:cubicBezTo>
                    <a:lnTo>
                      <a:pt x="0" y="1570"/>
                    </a:lnTo>
                    <a:lnTo>
                      <a:pt x="1199" y="1570"/>
                    </a:lnTo>
                    <a:cubicBezTo>
                      <a:pt x="1737" y="1570"/>
                      <a:pt x="2174" y="1134"/>
                      <a:pt x="2174" y="595"/>
                    </a:cubicBezTo>
                    <a:lnTo>
                      <a:pt x="2174" y="363"/>
                    </a:lnTo>
                    <a:cubicBezTo>
                      <a:pt x="2174" y="167"/>
                      <a:pt x="2016" y="0"/>
                      <a:pt x="1821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937718-80AB-D65B-D0AA-FC7543893201}"/>
              </a:ext>
            </a:extLst>
          </p:cNvPr>
          <p:cNvSpPr txBox="1"/>
          <p:nvPr/>
        </p:nvSpPr>
        <p:spPr>
          <a:xfrm>
            <a:off x="5278218" y="3380399"/>
            <a:ext cx="2622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GVHD: 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TS. Mai 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Tiến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Dũng</a:t>
            </a:r>
          </a:p>
          <a:p>
            <a:r>
              <a:rPr lang="en-US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Lớp</a:t>
            </a:r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CS231.P11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02CD05-1CF7-E552-1F48-B5153B2E9711}"/>
              </a:ext>
            </a:extLst>
          </p:cNvPr>
          <p:cNvSpPr txBox="1"/>
          <p:nvPr/>
        </p:nvSpPr>
        <p:spPr>
          <a:xfrm>
            <a:off x="5278218" y="3930562"/>
            <a:ext cx="26372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 </a:t>
            </a:r>
            <a:r>
              <a:rPr lang="en-US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viên</a:t>
            </a:r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22520521 – 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Phạm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Đông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Hưng</a:t>
            </a:r>
            <a:endPara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22520884 – Phan Công Minh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E457EA-CA4A-30C5-AE85-F76469735541}"/>
              </a:ext>
            </a:extLst>
          </p:cNvPr>
          <p:cNvSpPr txBox="1"/>
          <p:nvPr/>
        </p:nvSpPr>
        <p:spPr>
          <a:xfrm>
            <a:off x="2455647" y="1181613"/>
            <a:ext cx="4232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BÁO CÁO ĐỒ ÁN CUỐI KỲ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----------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9CACA4-F047-C6D1-57AA-1341E81DE8FE}"/>
              </a:ext>
            </a:extLst>
          </p:cNvPr>
          <p:cNvSpPr txBox="1"/>
          <p:nvPr/>
        </p:nvSpPr>
        <p:spPr>
          <a:xfrm>
            <a:off x="8428882" y="4475139"/>
            <a:ext cx="261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6">
          <a:extLst>
            <a:ext uri="{FF2B5EF4-FFF2-40B4-BE49-F238E27FC236}">
              <a16:creationId xmlns:a16="http://schemas.microsoft.com/office/drawing/2014/main" id="{D4458ADC-C31A-1A39-12DA-BEC37E00D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614;p43">
            <a:extLst>
              <a:ext uri="{FF2B5EF4-FFF2-40B4-BE49-F238E27FC236}">
                <a16:creationId xmlns:a16="http://schemas.microsoft.com/office/drawing/2014/main" id="{CBCDCFB7-70E3-A472-2301-156C0D44D49C}"/>
              </a:ext>
            </a:extLst>
          </p:cNvPr>
          <p:cNvGrpSpPr/>
          <p:nvPr/>
        </p:nvGrpSpPr>
        <p:grpSpPr>
          <a:xfrm rot="10800000">
            <a:off x="492645" y="486327"/>
            <a:ext cx="567141" cy="617767"/>
            <a:chOff x="713224" y="2571739"/>
            <a:chExt cx="567141" cy="617767"/>
          </a:xfrm>
        </p:grpSpPr>
        <p:sp>
          <p:nvSpPr>
            <p:cNvPr id="6" name="Google Shape;615;p43">
              <a:extLst>
                <a:ext uri="{FF2B5EF4-FFF2-40B4-BE49-F238E27FC236}">
                  <a16:creationId xmlns:a16="http://schemas.microsoft.com/office/drawing/2014/main" id="{BFDAC39E-4C47-139D-8016-D3661190E780}"/>
                </a:ext>
              </a:extLst>
            </p:cNvPr>
            <p:cNvSpPr/>
            <p:nvPr/>
          </p:nvSpPr>
          <p:spPr>
            <a:xfrm>
              <a:off x="1095425" y="3009936"/>
              <a:ext cx="173279" cy="179570"/>
            </a:xfrm>
            <a:custGeom>
              <a:avLst/>
              <a:gdLst/>
              <a:ahLst/>
              <a:cxnLst/>
              <a:rect l="l" t="t" r="r" b="b"/>
              <a:pathLst>
                <a:path w="3476" h="3476" extrusionOk="0">
                  <a:moveTo>
                    <a:pt x="1738" y="1"/>
                  </a:moveTo>
                  <a:cubicBezTo>
                    <a:pt x="1487" y="1"/>
                    <a:pt x="1283" y="205"/>
                    <a:pt x="1283" y="456"/>
                  </a:cubicBezTo>
                  <a:lnTo>
                    <a:pt x="1283" y="1051"/>
                  </a:lnTo>
                  <a:cubicBezTo>
                    <a:pt x="1283" y="1172"/>
                    <a:pt x="1171" y="1283"/>
                    <a:pt x="1050" y="1283"/>
                  </a:cubicBezTo>
                  <a:lnTo>
                    <a:pt x="456" y="1283"/>
                  </a:lnTo>
                  <a:cubicBezTo>
                    <a:pt x="205" y="1283"/>
                    <a:pt x="1" y="1487"/>
                    <a:pt x="1" y="1738"/>
                  </a:cubicBezTo>
                  <a:cubicBezTo>
                    <a:pt x="1" y="1989"/>
                    <a:pt x="205" y="2194"/>
                    <a:pt x="456" y="2194"/>
                  </a:cubicBezTo>
                  <a:lnTo>
                    <a:pt x="1050" y="2194"/>
                  </a:lnTo>
                  <a:cubicBezTo>
                    <a:pt x="1171" y="2194"/>
                    <a:pt x="1283" y="2296"/>
                    <a:pt x="1283" y="2426"/>
                  </a:cubicBezTo>
                  <a:lnTo>
                    <a:pt x="1283" y="3020"/>
                  </a:lnTo>
                  <a:cubicBezTo>
                    <a:pt x="1283" y="3271"/>
                    <a:pt x="1487" y="3476"/>
                    <a:pt x="1738" y="3476"/>
                  </a:cubicBezTo>
                  <a:cubicBezTo>
                    <a:pt x="1989" y="3476"/>
                    <a:pt x="2193" y="3271"/>
                    <a:pt x="2193" y="3020"/>
                  </a:cubicBezTo>
                  <a:lnTo>
                    <a:pt x="2193" y="2426"/>
                  </a:lnTo>
                  <a:cubicBezTo>
                    <a:pt x="2193" y="2296"/>
                    <a:pt x="2295" y="2194"/>
                    <a:pt x="2426" y="2194"/>
                  </a:cubicBezTo>
                  <a:lnTo>
                    <a:pt x="3020" y="2194"/>
                  </a:lnTo>
                  <a:cubicBezTo>
                    <a:pt x="3271" y="2194"/>
                    <a:pt x="3475" y="1989"/>
                    <a:pt x="3475" y="1738"/>
                  </a:cubicBezTo>
                  <a:cubicBezTo>
                    <a:pt x="3475" y="1487"/>
                    <a:pt x="3271" y="1283"/>
                    <a:pt x="3020" y="1283"/>
                  </a:cubicBezTo>
                  <a:lnTo>
                    <a:pt x="2426" y="1283"/>
                  </a:lnTo>
                  <a:cubicBezTo>
                    <a:pt x="2295" y="1283"/>
                    <a:pt x="2193" y="1172"/>
                    <a:pt x="2193" y="1051"/>
                  </a:cubicBezTo>
                  <a:lnTo>
                    <a:pt x="2193" y="456"/>
                  </a:lnTo>
                  <a:cubicBezTo>
                    <a:pt x="2193" y="205"/>
                    <a:pt x="1989" y="1"/>
                    <a:pt x="17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16;p43">
              <a:extLst>
                <a:ext uri="{FF2B5EF4-FFF2-40B4-BE49-F238E27FC236}">
                  <a16:creationId xmlns:a16="http://schemas.microsoft.com/office/drawing/2014/main" id="{4BB17F44-C358-AFC2-8A7B-BA9E3C00E10A}"/>
                </a:ext>
              </a:extLst>
            </p:cNvPr>
            <p:cNvSpPr/>
            <p:nvPr/>
          </p:nvSpPr>
          <p:spPr>
            <a:xfrm rot="1800110">
              <a:off x="1056829" y="2607512"/>
              <a:ext cx="191333" cy="180090"/>
            </a:xfrm>
            <a:custGeom>
              <a:avLst/>
              <a:gdLst/>
              <a:ahLst/>
              <a:cxnLst/>
              <a:rect l="l" t="t" r="r" b="b"/>
              <a:pathLst>
                <a:path w="3838" h="3486" extrusionOk="0">
                  <a:moveTo>
                    <a:pt x="1915" y="1"/>
                  </a:moveTo>
                  <a:cubicBezTo>
                    <a:pt x="1805" y="1"/>
                    <a:pt x="1696" y="63"/>
                    <a:pt x="1655" y="189"/>
                  </a:cubicBezTo>
                  <a:lnTo>
                    <a:pt x="1413" y="932"/>
                  </a:lnTo>
                  <a:cubicBezTo>
                    <a:pt x="1376" y="1044"/>
                    <a:pt x="1274" y="1118"/>
                    <a:pt x="1153" y="1118"/>
                  </a:cubicBezTo>
                  <a:lnTo>
                    <a:pt x="372" y="1118"/>
                  </a:lnTo>
                  <a:cubicBezTo>
                    <a:pt x="112" y="1118"/>
                    <a:pt x="1" y="1462"/>
                    <a:pt x="214" y="1610"/>
                  </a:cubicBezTo>
                  <a:lnTo>
                    <a:pt x="846" y="2075"/>
                  </a:lnTo>
                  <a:cubicBezTo>
                    <a:pt x="939" y="2149"/>
                    <a:pt x="986" y="2270"/>
                    <a:pt x="948" y="2381"/>
                  </a:cubicBezTo>
                  <a:lnTo>
                    <a:pt x="707" y="3125"/>
                  </a:lnTo>
                  <a:cubicBezTo>
                    <a:pt x="643" y="3316"/>
                    <a:pt x="795" y="3485"/>
                    <a:pt x="966" y="3485"/>
                  </a:cubicBezTo>
                  <a:cubicBezTo>
                    <a:pt x="1019" y="3485"/>
                    <a:pt x="1074" y="3469"/>
                    <a:pt x="1125" y="3431"/>
                  </a:cubicBezTo>
                  <a:lnTo>
                    <a:pt x="1757" y="2967"/>
                  </a:lnTo>
                  <a:cubicBezTo>
                    <a:pt x="1803" y="2934"/>
                    <a:pt x="1859" y="2918"/>
                    <a:pt x="1916" y="2918"/>
                  </a:cubicBezTo>
                  <a:cubicBezTo>
                    <a:pt x="1973" y="2918"/>
                    <a:pt x="2031" y="2934"/>
                    <a:pt x="2082" y="2967"/>
                  </a:cubicBezTo>
                  <a:lnTo>
                    <a:pt x="2714" y="3431"/>
                  </a:lnTo>
                  <a:cubicBezTo>
                    <a:pt x="2765" y="3469"/>
                    <a:pt x="2820" y="3485"/>
                    <a:pt x="2873" y="3485"/>
                  </a:cubicBezTo>
                  <a:cubicBezTo>
                    <a:pt x="3043" y="3485"/>
                    <a:pt x="3195" y="3316"/>
                    <a:pt x="3132" y="3125"/>
                  </a:cubicBezTo>
                  <a:lnTo>
                    <a:pt x="2890" y="2381"/>
                  </a:lnTo>
                  <a:cubicBezTo>
                    <a:pt x="2853" y="2270"/>
                    <a:pt x="2890" y="2149"/>
                    <a:pt x="2992" y="2075"/>
                  </a:cubicBezTo>
                  <a:lnTo>
                    <a:pt x="3624" y="1610"/>
                  </a:lnTo>
                  <a:cubicBezTo>
                    <a:pt x="3838" y="1452"/>
                    <a:pt x="3726" y="1118"/>
                    <a:pt x="3457" y="1118"/>
                  </a:cubicBezTo>
                  <a:lnTo>
                    <a:pt x="2677" y="1118"/>
                  </a:lnTo>
                  <a:cubicBezTo>
                    <a:pt x="2556" y="1118"/>
                    <a:pt x="2454" y="1044"/>
                    <a:pt x="2416" y="932"/>
                  </a:cubicBezTo>
                  <a:lnTo>
                    <a:pt x="2175" y="189"/>
                  </a:lnTo>
                  <a:cubicBezTo>
                    <a:pt x="2133" y="63"/>
                    <a:pt x="2024" y="1"/>
                    <a:pt x="1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17;p43">
              <a:extLst>
                <a:ext uri="{FF2B5EF4-FFF2-40B4-BE49-F238E27FC236}">
                  <a16:creationId xmlns:a16="http://schemas.microsoft.com/office/drawing/2014/main" id="{DBA526FA-AE29-222F-F6B6-E107D1EB2A5B}"/>
                </a:ext>
              </a:extLst>
            </p:cNvPr>
            <p:cNvSpPr/>
            <p:nvPr/>
          </p:nvSpPr>
          <p:spPr>
            <a:xfrm>
              <a:off x="713224" y="2982900"/>
              <a:ext cx="176400" cy="183000"/>
            </a:xfrm>
            <a:prstGeom prst="donut">
              <a:avLst>
                <a:gd name="adj" fmla="val 22523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06CC87A-BEEA-FEB2-0D78-648BEFA7FEF6}"/>
              </a:ext>
            </a:extLst>
          </p:cNvPr>
          <p:cNvSpPr txBox="1"/>
          <p:nvPr/>
        </p:nvSpPr>
        <p:spPr>
          <a:xfrm>
            <a:off x="2855493" y="486327"/>
            <a:ext cx="34330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tx1"/>
                </a:solidFill>
              </a:rPr>
              <a:t>Support Vector Machine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51E809-0349-34F6-C648-445B6C02C093}"/>
              </a:ext>
            </a:extLst>
          </p:cNvPr>
          <p:cNvSpPr txBox="1"/>
          <p:nvPr/>
        </p:nvSpPr>
        <p:spPr>
          <a:xfrm>
            <a:off x="1299140" y="1466081"/>
            <a:ext cx="377785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US" sz="1600" b="0" i="0" u="none" strike="noStrike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● </a:t>
            </a:r>
            <a:r>
              <a:rPr lang="vi-VN" sz="1600" b="0" i="0" u="none" strike="noStrike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SVM hoạt động bằng cách tìm </a:t>
            </a:r>
            <a:r>
              <a:rPr lang="vi-VN" sz="1600" b="1" i="0" u="none" strike="noStrike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siêu phẳng</a:t>
            </a:r>
            <a:r>
              <a:rPr lang="vi-VN" sz="1600" b="0" i="0" u="none" strike="noStrike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có biên độ lớn nhất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lang="vi-VN" sz="1600" b="0" i="0" u="none" strike="noStrike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phân tách tốt nhất các điểm dữ liệu của các lớp khác nhau</a:t>
            </a:r>
            <a:endParaRPr lang="en-US" sz="1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3E641B-1BAE-C2AD-792B-CF4854245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746" y="978276"/>
            <a:ext cx="2673489" cy="22990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AC7461-8D08-B1E7-6490-2B6FED8DE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977" y="3862145"/>
            <a:ext cx="6706718" cy="7670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B0ED21-3B19-6F62-FE35-31C28957A53C}"/>
              </a:ext>
            </a:extLst>
          </p:cNvPr>
          <p:cNvSpPr txBox="1"/>
          <p:nvPr/>
        </p:nvSpPr>
        <p:spPr>
          <a:xfrm>
            <a:off x="3453061" y="3449197"/>
            <a:ext cx="2237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Áp</a:t>
            </a: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GridSearch</a:t>
            </a:r>
            <a:endParaRPr lang="en-US" sz="16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FF3CFA-A6BD-4715-D390-622F35C79C0E}"/>
              </a:ext>
            </a:extLst>
          </p:cNvPr>
          <p:cNvSpPr txBox="1"/>
          <p:nvPr/>
        </p:nvSpPr>
        <p:spPr>
          <a:xfrm>
            <a:off x="8341895" y="4475139"/>
            <a:ext cx="348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541589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>
          <a:extLst>
            <a:ext uri="{FF2B5EF4-FFF2-40B4-BE49-F238E27FC236}">
              <a16:creationId xmlns:a16="http://schemas.microsoft.com/office/drawing/2014/main" id="{AFB1B54D-166F-D584-0F38-528420F1A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2">
            <a:extLst>
              <a:ext uri="{FF2B5EF4-FFF2-40B4-BE49-F238E27FC236}">
                <a16:creationId xmlns:a16="http://schemas.microsoft.com/office/drawing/2014/main" id="{5EC71F75-FCE9-E2FE-3501-71CE92597B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066" y="2934247"/>
            <a:ext cx="50232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 nghiệm</a:t>
            </a:r>
            <a:endParaRPr sz="4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9" name="Google Shape;539;p42">
            <a:extLst>
              <a:ext uri="{FF2B5EF4-FFF2-40B4-BE49-F238E27FC236}">
                <a16:creationId xmlns:a16="http://schemas.microsoft.com/office/drawing/2014/main" id="{2BC2ECCE-FCEF-3B34-CEC8-F993EB2553E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581516" y="1403037"/>
            <a:ext cx="1320300" cy="1320300"/>
          </a:xfrm>
          <a:prstGeom prst="rect">
            <a:avLst/>
          </a:prstGeom>
        </p:spPr>
        <p:txBody>
          <a:bodyPr spcFirstLastPara="1" wrap="square" lIns="91425" tIns="91425" rIns="91425" bIns="2743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03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41" name="Google Shape;541;p42">
            <a:extLst>
              <a:ext uri="{FF2B5EF4-FFF2-40B4-BE49-F238E27FC236}">
                <a16:creationId xmlns:a16="http://schemas.microsoft.com/office/drawing/2014/main" id="{04F372B3-286F-3E97-483B-61E3DD24FE79}"/>
              </a:ext>
            </a:extLst>
          </p:cNvPr>
          <p:cNvGrpSpPr/>
          <p:nvPr/>
        </p:nvGrpSpPr>
        <p:grpSpPr>
          <a:xfrm>
            <a:off x="6250177" y="995895"/>
            <a:ext cx="1987843" cy="3149826"/>
            <a:chOff x="6250177" y="995895"/>
            <a:chExt cx="1987843" cy="3149826"/>
          </a:xfrm>
        </p:grpSpPr>
        <p:sp>
          <p:nvSpPr>
            <p:cNvPr id="542" name="Google Shape;542;p42">
              <a:extLst>
                <a:ext uri="{FF2B5EF4-FFF2-40B4-BE49-F238E27FC236}">
                  <a16:creationId xmlns:a16="http://schemas.microsoft.com/office/drawing/2014/main" id="{3565DACC-6923-09A1-396A-270F27A0BCCB}"/>
                </a:ext>
              </a:extLst>
            </p:cNvPr>
            <p:cNvSpPr/>
            <p:nvPr/>
          </p:nvSpPr>
          <p:spPr>
            <a:xfrm>
              <a:off x="7799832" y="2039513"/>
              <a:ext cx="140826" cy="141290"/>
            </a:xfrm>
            <a:custGeom>
              <a:avLst/>
              <a:gdLst/>
              <a:ahLst/>
              <a:cxnLst/>
              <a:rect l="l" t="t" r="r" b="b"/>
              <a:pathLst>
                <a:path w="2825" h="2735" extrusionOk="0">
                  <a:moveTo>
                    <a:pt x="507" y="0"/>
                  </a:moveTo>
                  <a:cubicBezTo>
                    <a:pt x="391" y="0"/>
                    <a:pt x="274" y="44"/>
                    <a:pt x="186" y="133"/>
                  </a:cubicBezTo>
                  <a:cubicBezTo>
                    <a:pt x="0" y="309"/>
                    <a:pt x="0" y="606"/>
                    <a:pt x="186" y="783"/>
                  </a:cubicBezTo>
                  <a:lnTo>
                    <a:pt x="604" y="1201"/>
                  </a:lnTo>
                  <a:cubicBezTo>
                    <a:pt x="697" y="1294"/>
                    <a:pt x="697" y="1443"/>
                    <a:pt x="604" y="1536"/>
                  </a:cubicBezTo>
                  <a:lnTo>
                    <a:pt x="186" y="1954"/>
                  </a:lnTo>
                  <a:cubicBezTo>
                    <a:pt x="0" y="2130"/>
                    <a:pt x="0" y="2418"/>
                    <a:pt x="186" y="2595"/>
                  </a:cubicBezTo>
                  <a:cubicBezTo>
                    <a:pt x="274" y="2688"/>
                    <a:pt x="391" y="2734"/>
                    <a:pt x="507" y="2734"/>
                  </a:cubicBezTo>
                  <a:cubicBezTo>
                    <a:pt x="623" y="2734"/>
                    <a:pt x="739" y="2688"/>
                    <a:pt x="827" y="2595"/>
                  </a:cubicBezTo>
                  <a:lnTo>
                    <a:pt x="1245" y="2177"/>
                  </a:lnTo>
                  <a:cubicBezTo>
                    <a:pt x="1292" y="2130"/>
                    <a:pt x="1352" y="2107"/>
                    <a:pt x="1413" y="2107"/>
                  </a:cubicBezTo>
                  <a:cubicBezTo>
                    <a:pt x="1473" y="2107"/>
                    <a:pt x="1533" y="2130"/>
                    <a:pt x="1580" y="2177"/>
                  </a:cubicBezTo>
                  <a:lnTo>
                    <a:pt x="1998" y="2595"/>
                  </a:lnTo>
                  <a:cubicBezTo>
                    <a:pt x="2091" y="2688"/>
                    <a:pt x="2209" y="2734"/>
                    <a:pt x="2327" y="2734"/>
                  </a:cubicBezTo>
                  <a:cubicBezTo>
                    <a:pt x="2444" y="2734"/>
                    <a:pt x="2560" y="2688"/>
                    <a:pt x="2648" y="2595"/>
                  </a:cubicBezTo>
                  <a:cubicBezTo>
                    <a:pt x="2825" y="2418"/>
                    <a:pt x="2825" y="2130"/>
                    <a:pt x="2648" y="1954"/>
                  </a:cubicBezTo>
                  <a:lnTo>
                    <a:pt x="2230" y="1536"/>
                  </a:lnTo>
                  <a:cubicBezTo>
                    <a:pt x="2137" y="1443"/>
                    <a:pt x="2137" y="1294"/>
                    <a:pt x="2230" y="1201"/>
                  </a:cubicBezTo>
                  <a:lnTo>
                    <a:pt x="2648" y="783"/>
                  </a:lnTo>
                  <a:cubicBezTo>
                    <a:pt x="2825" y="606"/>
                    <a:pt x="2825" y="309"/>
                    <a:pt x="2648" y="133"/>
                  </a:cubicBezTo>
                  <a:cubicBezTo>
                    <a:pt x="2560" y="44"/>
                    <a:pt x="2444" y="0"/>
                    <a:pt x="2327" y="0"/>
                  </a:cubicBezTo>
                  <a:cubicBezTo>
                    <a:pt x="2209" y="0"/>
                    <a:pt x="2091" y="44"/>
                    <a:pt x="1998" y="133"/>
                  </a:cubicBezTo>
                  <a:lnTo>
                    <a:pt x="1580" y="551"/>
                  </a:lnTo>
                  <a:cubicBezTo>
                    <a:pt x="1533" y="597"/>
                    <a:pt x="1473" y="620"/>
                    <a:pt x="1413" y="620"/>
                  </a:cubicBezTo>
                  <a:cubicBezTo>
                    <a:pt x="1352" y="620"/>
                    <a:pt x="1292" y="597"/>
                    <a:pt x="1245" y="551"/>
                  </a:cubicBezTo>
                  <a:lnTo>
                    <a:pt x="827" y="133"/>
                  </a:lnTo>
                  <a:cubicBezTo>
                    <a:pt x="739" y="44"/>
                    <a:pt x="623" y="0"/>
                    <a:pt x="5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3" name="Google Shape;543;p42">
              <a:extLst>
                <a:ext uri="{FF2B5EF4-FFF2-40B4-BE49-F238E27FC236}">
                  <a16:creationId xmlns:a16="http://schemas.microsoft.com/office/drawing/2014/main" id="{E858F4B0-31C0-9A45-4A1B-C5D6F78E3E69}"/>
                </a:ext>
              </a:extLst>
            </p:cNvPr>
            <p:cNvSpPr/>
            <p:nvPr/>
          </p:nvSpPr>
          <p:spPr>
            <a:xfrm>
              <a:off x="6961281" y="995895"/>
              <a:ext cx="172331" cy="180035"/>
            </a:xfrm>
            <a:custGeom>
              <a:avLst/>
              <a:gdLst/>
              <a:ahLst/>
              <a:cxnLst/>
              <a:rect l="l" t="t" r="r" b="b"/>
              <a:pathLst>
                <a:path w="3457" h="3485" extrusionOk="0">
                  <a:moveTo>
                    <a:pt x="1729" y="1"/>
                  </a:moveTo>
                  <a:cubicBezTo>
                    <a:pt x="1682" y="10"/>
                    <a:pt x="1654" y="38"/>
                    <a:pt x="1636" y="66"/>
                  </a:cubicBezTo>
                  <a:cubicBezTo>
                    <a:pt x="1301" y="688"/>
                    <a:pt x="846" y="1339"/>
                    <a:pt x="66" y="1636"/>
                  </a:cubicBezTo>
                  <a:cubicBezTo>
                    <a:pt x="38" y="1654"/>
                    <a:pt x="10" y="1673"/>
                    <a:pt x="1" y="1701"/>
                  </a:cubicBezTo>
                  <a:cubicBezTo>
                    <a:pt x="1" y="1704"/>
                    <a:pt x="1" y="1707"/>
                    <a:pt x="1" y="1710"/>
                  </a:cubicBezTo>
                  <a:lnTo>
                    <a:pt x="1" y="1719"/>
                  </a:lnTo>
                  <a:cubicBezTo>
                    <a:pt x="1" y="1729"/>
                    <a:pt x="1" y="1738"/>
                    <a:pt x="1" y="1747"/>
                  </a:cubicBezTo>
                  <a:cubicBezTo>
                    <a:pt x="1" y="1757"/>
                    <a:pt x="1" y="1766"/>
                    <a:pt x="1" y="1775"/>
                  </a:cubicBezTo>
                  <a:lnTo>
                    <a:pt x="1" y="1785"/>
                  </a:lnTo>
                  <a:cubicBezTo>
                    <a:pt x="1" y="1789"/>
                    <a:pt x="1" y="1791"/>
                    <a:pt x="1" y="1794"/>
                  </a:cubicBezTo>
                  <a:cubicBezTo>
                    <a:pt x="10" y="1822"/>
                    <a:pt x="38" y="1840"/>
                    <a:pt x="66" y="1850"/>
                  </a:cubicBezTo>
                  <a:cubicBezTo>
                    <a:pt x="846" y="2156"/>
                    <a:pt x="1301" y="2806"/>
                    <a:pt x="1636" y="3420"/>
                  </a:cubicBezTo>
                  <a:cubicBezTo>
                    <a:pt x="1654" y="3457"/>
                    <a:pt x="1682" y="3485"/>
                    <a:pt x="1729" y="3485"/>
                  </a:cubicBezTo>
                  <a:cubicBezTo>
                    <a:pt x="1766" y="3485"/>
                    <a:pt x="1803" y="3457"/>
                    <a:pt x="1822" y="3420"/>
                  </a:cubicBezTo>
                  <a:cubicBezTo>
                    <a:pt x="2156" y="2806"/>
                    <a:pt x="2611" y="2147"/>
                    <a:pt x="3382" y="1850"/>
                  </a:cubicBezTo>
                  <a:cubicBezTo>
                    <a:pt x="3410" y="1840"/>
                    <a:pt x="3438" y="1822"/>
                    <a:pt x="3457" y="1794"/>
                  </a:cubicBezTo>
                  <a:cubicBezTo>
                    <a:pt x="3457" y="1791"/>
                    <a:pt x="3457" y="1789"/>
                    <a:pt x="3457" y="1785"/>
                  </a:cubicBezTo>
                  <a:lnTo>
                    <a:pt x="3457" y="1775"/>
                  </a:lnTo>
                  <a:cubicBezTo>
                    <a:pt x="3457" y="1757"/>
                    <a:pt x="3457" y="1738"/>
                    <a:pt x="3457" y="1719"/>
                  </a:cubicBezTo>
                  <a:lnTo>
                    <a:pt x="3457" y="1710"/>
                  </a:lnTo>
                  <a:cubicBezTo>
                    <a:pt x="3457" y="1707"/>
                    <a:pt x="3457" y="1704"/>
                    <a:pt x="3457" y="1701"/>
                  </a:cubicBezTo>
                  <a:cubicBezTo>
                    <a:pt x="3438" y="1673"/>
                    <a:pt x="3410" y="1654"/>
                    <a:pt x="3382" y="1636"/>
                  </a:cubicBezTo>
                  <a:cubicBezTo>
                    <a:pt x="2611" y="1339"/>
                    <a:pt x="2156" y="688"/>
                    <a:pt x="1822" y="66"/>
                  </a:cubicBezTo>
                  <a:cubicBezTo>
                    <a:pt x="1803" y="38"/>
                    <a:pt x="1766" y="10"/>
                    <a:pt x="17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4" name="Google Shape;544;p42">
              <a:extLst>
                <a:ext uri="{FF2B5EF4-FFF2-40B4-BE49-F238E27FC236}">
                  <a16:creationId xmlns:a16="http://schemas.microsoft.com/office/drawing/2014/main" id="{47D8F149-F0E9-1232-FB8A-FE658BCE9B9E}"/>
                </a:ext>
              </a:extLst>
            </p:cNvPr>
            <p:cNvSpPr/>
            <p:nvPr/>
          </p:nvSpPr>
          <p:spPr>
            <a:xfrm>
              <a:off x="6505921" y="3966151"/>
              <a:ext cx="173727" cy="179570"/>
            </a:xfrm>
            <a:custGeom>
              <a:avLst/>
              <a:gdLst/>
              <a:ahLst/>
              <a:cxnLst/>
              <a:rect l="l" t="t" r="r" b="b"/>
              <a:pathLst>
                <a:path w="3485" h="3476" extrusionOk="0">
                  <a:moveTo>
                    <a:pt x="1413" y="1"/>
                  </a:moveTo>
                  <a:cubicBezTo>
                    <a:pt x="1339" y="1"/>
                    <a:pt x="1283" y="57"/>
                    <a:pt x="1283" y="122"/>
                  </a:cubicBezTo>
                  <a:lnTo>
                    <a:pt x="1283" y="317"/>
                  </a:lnTo>
                  <a:cubicBezTo>
                    <a:pt x="1283" y="393"/>
                    <a:pt x="1217" y="444"/>
                    <a:pt x="1152" y="444"/>
                  </a:cubicBezTo>
                  <a:cubicBezTo>
                    <a:pt x="1122" y="444"/>
                    <a:pt x="1093" y="433"/>
                    <a:pt x="1069" y="410"/>
                  </a:cubicBezTo>
                  <a:lnTo>
                    <a:pt x="930" y="270"/>
                  </a:lnTo>
                  <a:cubicBezTo>
                    <a:pt x="902" y="243"/>
                    <a:pt x="867" y="229"/>
                    <a:pt x="833" y="229"/>
                  </a:cubicBezTo>
                  <a:cubicBezTo>
                    <a:pt x="800" y="229"/>
                    <a:pt x="767" y="243"/>
                    <a:pt x="744" y="270"/>
                  </a:cubicBezTo>
                  <a:lnTo>
                    <a:pt x="279" y="735"/>
                  </a:lnTo>
                  <a:cubicBezTo>
                    <a:pt x="233" y="781"/>
                    <a:pt x="233" y="865"/>
                    <a:pt x="279" y="911"/>
                  </a:cubicBezTo>
                  <a:lnTo>
                    <a:pt x="419" y="1051"/>
                  </a:lnTo>
                  <a:cubicBezTo>
                    <a:pt x="502" y="1134"/>
                    <a:pt x="447" y="1274"/>
                    <a:pt x="326" y="1274"/>
                  </a:cubicBezTo>
                  <a:lnTo>
                    <a:pt x="131" y="1274"/>
                  </a:lnTo>
                  <a:cubicBezTo>
                    <a:pt x="56" y="1274"/>
                    <a:pt x="1" y="1330"/>
                    <a:pt x="1" y="1404"/>
                  </a:cubicBezTo>
                  <a:lnTo>
                    <a:pt x="1" y="2064"/>
                  </a:lnTo>
                  <a:cubicBezTo>
                    <a:pt x="1" y="2129"/>
                    <a:pt x="56" y="2194"/>
                    <a:pt x="131" y="2194"/>
                  </a:cubicBezTo>
                  <a:lnTo>
                    <a:pt x="326" y="2194"/>
                  </a:lnTo>
                  <a:cubicBezTo>
                    <a:pt x="447" y="2194"/>
                    <a:pt x="502" y="2324"/>
                    <a:pt x="419" y="2407"/>
                  </a:cubicBezTo>
                  <a:lnTo>
                    <a:pt x="279" y="2547"/>
                  </a:lnTo>
                  <a:cubicBezTo>
                    <a:pt x="233" y="2602"/>
                    <a:pt x="233" y="2677"/>
                    <a:pt x="279" y="2732"/>
                  </a:cubicBezTo>
                  <a:lnTo>
                    <a:pt x="744" y="3197"/>
                  </a:lnTo>
                  <a:cubicBezTo>
                    <a:pt x="767" y="3220"/>
                    <a:pt x="800" y="3232"/>
                    <a:pt x="833" y="3232"/>
                  </a:cubicBezTo>
                  <a:cubicBezTo>
                    <a:pt x="867" y="3232"/>
                    <a:pt x="902" y="3220"/>
                    <a:pt x="930" y="3197"/>
                  </a:cubicBezTo>
                  <a:lnTo>
                    <a:pt x="1069" y="3058"/>
                  </a:lnTo>
                  <a:cubicBezTo>
                    <a:pt x="1094" y="3030"/>
                    <a:pt x="1125" y="3018"/>
                    <a:pt x="1156" y="3018"/>
                  </a:cubicBezTo>
                  <a:cubicBezTo>
                    <a:pt x="1220" y="3018"/>
                    <a:pt x="1283" y="3069"/>
                    <a:pt x="1283" y="3151"/>
                  </a:cubicBezTo>
                  <a:lnTo>
                    <a:pt x="1283" y="3346"/>
                  </a:lnTo>
                  <a:cubicBezTo>
                    <a:pt x="1283" y="3411"/>
                    <a:pt x="1339" y="3466"/>
                    <a:pt x="1413" y="3476"/>
                  </a:cubicBezTo>
                  <a:lnTo>
                    <a:pt x="2073" y="3476"/>
                  </a:lnTo>
                  <a:cubicBezTo>
                    <a:pt x="2147" y="3476"/>
                    <a:pt x="2203" y="3411"/>
                    <a:pt x="2203" y="3346"/>
                  </a:cubicBezTo>
                  <a:lnTo>
                    <a:pt x="2203" y="3151"/>
                  </a:lnTo>
                  <a:cubicBezTo>
                    <a:pt x="2203" y="3069"/>
                    <a:pt x="2265" y="3018"/>
                    <a:pt x="2329" y="3018"/>
                  </a:cubicBezTo>
                  <a:cubicBezTo>
                    <a:pt x="2360" y="3018"/>
                    <a:pt x="2392" y="3030"/>
                    <a:pt x="2416" y="3058"/>
                  </a:cubicBezTo>
                  <a:lnTo>
                    <a:pt x="2556" y="3197"/>
                  </a:lnTo>
                  <a:cubicBezTo>
                    <a:pt x="2584" y="3220"/>
                    <a:pt x="2616" y="3232"/>
                    <a:pt x="2649" y="3232"/>
                  </a:cubicBezTo>
                  <a:cubicBezTo>
                    <a:pt x="2681" y="3232"/>
                    <a:pt x="2714" y="3220"/>
                    <a:pt x="2742" y="3197"/>
                  </a:cubicBezTo>
                  <a:lnTo>
                    <a:pt x="3206" y="2732"/>
                  </a:lnTo>
                  <a:cubicBezTo>
                    <a:pt x="3253" y="2677"/>
                    <a:pt x="3253" y="2602"/>
                    <a:pt x="3206" y="2547"/>
                  </a:cubicBezTo>
                  <a:lnTo>
                    <a:pt x="3067" y="2407"/>
                  </a:lnTo>
                  <a:cubicBezTo>
                    <a:pt x="2983" y="2324"/>
                    <a:pt x="3039" y="2194"/>
                    <a:pt x="3160" y="2194"/>
                  </a:cubicBezTo>
                  <a:lnTo>
                    <a:pt x="3355" y="2194"/>
                  </a:lnTo>
                  <a:cubicBezTo>
                    <a:pt x="3420" y="2194"/>
                    <a:pt x="3485" y="2129"/>
                    <a:pt x="3485" y="2064"/>
                  </a:cubicBezTo>
                  <a:lnTo>
                    <a:pt x="3485" y="1404"/>
                  </a:lnTo>
                  <a:cubicBezTo>
                    <a:pt x="3476" y="1335"/>
                    <a:pt x="3428" y="1282"/>
                    <a:pt x="3369" y="1282"/>
                  </a:cubicBezTo>
                  <a:cubicBezTo>
                    <a:pt x="3364" y="1282"/>
                    <a:pt x="3360" y="1282"/>
                    <a:pt x="3355" y="1283"/>
                  </a:cubicBezTo>
                  <a:lnTo>
                    <a:pt x="3160" y="1283"/>
                  </a:lnTo>
                  <a:cubicBezTo>
                    <a:pt x="3039" y="1274"/>
                    <a:pt x="2983" y="1144"/>
                    <a:pt x="3067" y="1060"/>
                  </a:cubicBezTo>
                  <a:lnTo>
                    <a:pt x="3206" y="921"/>
                  </a:lnTo>
                  <a:cubicBezTo>
                    <a:pt x="3253" y="865"/>
                    <a:pt x="3253" y="791"/>
                    <a:pt x="3206" y="735"/>
                  </a:cubicBezTo>
                  <a:lnTo>
                    <a:pt x="2742" y="270"/>
                  </a:lnTo>
                  <a:cubicBezTo>
                    <a:pt x="2714" y="247"/>
                    <a:pt x="2681" y="236"/>
                    <a:pt x="2649" y="236"/>
                  </a:cubicBezTo>
                  <a:cubicBezTo>
                    <a:pt x="2616" y="236"/>
                    <a:pt x="2584" y="247"/>
                    <a:pt x="2556" y="270"/>
                  </a:cubicBezTo>
                  <a:lnTo>
                    <a:pt x="2416" y="410"/>
                  </a:lnTo>
                  <a:cubicBezTo>
                    <a:pt x="2392" y="438"/>
                    <a:pt x="2360" y="450"/>
                    <a:pt x="2328" y="450"/>
                  </a:cubicBezTo>
                  <a:cubicBezTo>
                    <a:pt x="2265" y="450"/>
                    <a:pt x="2203" y="400"/>
                    <a:pt x="2203" y="326"/>
                  </a:cubicBezTo>
                  <a:lnTo>
                    <a:pt x="2203" y="122"/>
                  </a:lnTo>
                  <a:cubicBezTo>
                    <a:pt x="2203" y="57"/>
                    <a:pt x="2147" y="1"/>
                    <a:pt x="20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5" name="Google Shape;545;p42">
              <a:extLst>
                <a:ext uri="{FF2B5EF4-FFF2-40B4-BE49-F238E27FC236}">
                  <a16:creationId xmlns:a16="http://schemas.microsoft.com/office/drawing/2014/main" id="{38CED8FE-8A3D-A3CB-C30F-175A262EDC49}"/>
                </a:ext>
              </a:extLst>
            </p:cNvPr>
            <p:cNvSpPr/>
            <p:nvPr/>
          </p:nvSpPr>
          <p:spPr>
            <a:xfrm>
              <a:off x="6609870" y="2799639"/>
              <a:ext cx="173279" cy="179570"/>
            </a:xfrm>
            <a:custGeom>
              <a:avLst/>
              <a:gdLst/>
              <a:ahLst/>
              <a:cxnLst/>
              <a:rect l="l" t="t" r="r" b="b"/>
              <a:pathLst>
                <a:path w="3476" h="3476" extrusionOk="0">
                  <a:moveTo>
                    <a:pt x="1738" y="1"/>
                  </a:moveTo>
                  <a:cubicBezTo>
                    <a:pt x="1487" y="1"/>
                    <a:pt x="1283" y="205"/>
                    <a:pt x="1283" y="456"/>
                  </a:cubicBezTo>
                  <a:lnTo>
                    <a:pt x="1283" y="1051"/>
                  </a:lnTo>
                  <a:cubicBezTo>
                    <a:pt x="1283" y="1172"/>
                    <a:pt x="1171" y="1283"/>
                    <a:pt x="1050" y="1283"/>
                  </a:cubicBezTo>
                  <a:lnTo>
                    <a:pt x="456" y="1283"/>
                  </a:lnTo>
                  <a:cubicBezTo>
                    <a:pt x="205" y="1283"/>
                    <a:pt x="1" y="1487"/>
                    <a:pt x="1" y="1738"/>
                  </a:cubicBezTo>
                  <a:cubicBezTo>
                    <a:pt x="1" y="1989"/>
                    <a:pt x="205" y="2194"/>
                    <a:pt x="456" y="2194"/>
                  </a:cubicBezTo>
                  <a:lnTo>
                    <a:pt x="1050" y="2194"/>
                  </a:lnTo>
                  <a:cubicBezTo>
                    <a:pt x="1171" y="2194"/>
                    <a:pt x="1283" y="2296"/>
                    <a:pt x="1283" y="2426"/>
                  </a:cubicBezTo>
                  <a:lnTo>
                    <a:pt x="1283" y="3020"/>
                  </a:lnTo>
                  <a:cubicBezTo>
                    <a:pt x="1283" y="3271"/>
                    <a:pt x="1487" y="3476"/>
                    <a:pt x="1738" y="3476"/>
                  </a:cubicBezTo>
                  <a:cubicBezTo>
                    <a:pt x="1989" y="3476"/>
                    <a:pt x="2193" y="3271"/>
                    <a:pt x="2193" y="3020"/>
                  </a:cubicBezTo>
                  <a:lnTo>
                    <a:pt x="2193" y="2426"/>
                  </a:lnTo>
                  <a:cubicBezTo>
                    <a:pt x="2193" y="2296"/>
                    <a:pt x="2295" y="2194"/>
                    <a:pt x="2426" y="2194"/>
                  </a:cubicBezTo>
                  <a:lnTo>
                    <a:pt x="3020" y="2194"/>
                  </a:lnTo>
                  <a:cubicBezTo>
                    <a:pt x="3271" y="2194"/>
                    <a:pt x="3475" y="1989"/>
                    <a:pt x="3475" y="1738"/>
                  </a:cubicBezTo>
                  <a:cubicBezTo>
                    <a:pt x="3475" y="1487"/>
                    <a:pt x="3271" y="1283"/>
                    <a:pt x="3020" y="1283"/>
                  </a:cubicBezTo>
                  <a:lnTo>
                    <a:pt x="2426" y="1283"/>
                  </a:lnTo>
                  <a:cubicBezTo>
                    <a:pt x="2295" y="1283"/>
                    <a:pt x="2193" y="1172"/>
                    <a:pt x="2193" y="1051"/>
                  </a:cubicBezTo>
                  <a:lnTo>
                    <a:pt x="2193" y="456"/>
                  </a:lnTo>
                  <a:cubicBezTo>
                    <a:pt x="2193" y="205"/>
                    <a:pt x="1989" y="1"/>
                    <a:pt x="17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6" name="Google Shape;546;p42">
              <a:extLst>
                <a:ext uri="{FF2B5EF4-FFF2-40B4-BE49-F238E27FC236}">
                  <a16:creationId xmlns:a16="http://schemas.microsoft.com/office/drawing/2014/main" id="{F6C8E5A1-6B55-45A6-27E1-B1D6C9BD8957}"/>
                </a:ext>
              </a:extLst>
            </p:cNvPr>
            <p:cNvSpPr/>
            <p:nvPr/>
          </p:nvSpPr>
          <p:spPr>
            <a:xfrm rot="1800110">
              <a:off x="6282381" y="3496703"/>
              <a:ext cx="191333" cy="180090"/>
            </a:xfrm>
            <a:custGeom>
              <a:avLst/>
              <a:gdLst/>
              <a:ahLst/>
              <a:cxnLst/>
              <a:rect l="l" t="t" r="r" b="b"/>
              <a:pathLst>
                <a:path w="3838" h="3486" extrusionOk="0">
                  <a:moveTo>
                    <a:pt x="1915" y="1"/>
                  </a:moveTo>
                  <a:cubicBezTo>
                    <a:pt x="1805" y="1"/>
                    <a:pt x="1696" y="63"/>
                    <a:pt x="1655" y="189"/>
                  </a:cubicBezTo>
                  <a:lnTo>
                    <a:pt x="1413" y="932"/>
                  </a:lnTo>
                  <a:cubicBezTo>
                    <a:pt x="1376" y="1044"/>
                    <a:pt x="1274" y="1118"/>
                    <a:pt x="1153" y="1118"/>
                  </a:cubicBezTo>
                  <a:lnTo>
                    <a:pt x="372" y="1118"/>
                  </a:lnTo>
                  <a:cubicBezTo>
                    <a:pt x="112" y="1118"/>
                    <a:pt x="1" y="1462"/>
                    <a:pt x="214" y="1610"/>
                  </a:cubicBezTo>
                  <a:lnTo>
                    <a:pt x="846" y="2075"/>
                  </a:lnTo>
                  <a:cubicBezTo>
                    <a:pt x="939" y="2149"/>
                    <a:pt x="986" y="2270"/>
                    <a:pt x="948" y="2381"/>
                  </a:cubicBezTo>
                  <a:lnTo>
                    <a:pt x="707" y="3125"/>
                  </a:lnTo>
                  <a:cubicBezTo>
                    <a:pt x="643" y="3316"/>
                    <a:pt x="795" y="3485"/>
                    <a:pt x="966" y="3485"/>
                  </a:cubicBezTo>
                  <a:cubicBezTo>
                    <a:pt x="1019" y="3485"/>
                    <a:pt x="1074" y="3469"/>
                    <a:pt x="1125" y="3431"/>
                  </a:cubicBezTo>
                  <a:lnTo>
                    <a:pt x="1757" y="2967"/>
                  </a:lnTo>
                  <a:cubicBezTo>
                    <a:pt x="1803" y="2934"/>
                    <a:pt x="1859" y="2918"/>
                    <a:pt x="1916" y="2918"/>
                  </a:cubicBezTo>
                  <a:cubicBezTo>
                    <a:pt x="1973" y="2918"/>
                    <a:pt x="2031" y="2934"/>
                    <a:pt x="2082" y="2967"/>
                  </a:cubicBezTo>
                  <a:lnTo>
                    <a:pt x="2714" y="3431"/>
                  </a:lnTo>
                  <a:cubicBezTo>
                    <a:pt x="2765" y="3469"/>
                    <a:pt x="2820" y="3485"/>
                    <a:pt x="2873" y="3485"/>
                  </a:cubicBezTo>
                  <a:cubicBezTo>
                    <a:pt x="3043" y="3485"/>
                    <a:pt x="3195" y="3316"/>
                    <a:pt x="3132" y="3125"/>
                  </a:cubicBezTo>
                  <a:lnTo>
                    <a:pt x="2890" y="2381"/>
                  </a:lnTo>
                  <a:cubicBezTo>
                    <a:pt x="2853" y="2270"/>
                    <a:pt x="2890" y="2149"/>
                    <a:pt x="2992" y="2075"/>
                  </a:cubicBezTo>
                  <a:lnTo>
                    <a:pt x="3624" y="1610"/>
                  </a:lnTo>
                  <a:cubicBezTo>
                    <a:pt x="3838" y="1452"/>
                    <a:pt x="3726" y="1118"/>
                    <a:pt x="3457" y="1118"/>
                  </a:cubicBezTo>
                  <a:lnTo>
                    <a:pt x="2677" y="1118"/>
                  </a:lnTo>
                  <a:cubicBezTo>
                    <a:pt x="2556" y="1118"/>
                    <a:pt x="2454" y="1044"/>
                    <a:pt x="2416" y="932"/>
                  </a:cubicBezTo>
                  <a:lnTo>
                    <a:pt x="2175" y="189"/>
                  </a:lnTo>
                  <a:cubicBezTo>
                    <a:pt x="2133" y="63"/>
                    <a:pt x="2024" y="1"/>
                    <a:pt x="1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7" name="Google Shape;547;p42">
              <a:extLst>
                <a:ext uri="{FF2B5EF4-FFF2-40B4-BE49-F238E27FC236}">
                  <a16:creationId xmlns:a16="http://schemas.microsoft.com/office/drawing/2014/main" id="{97DB8C6C-33E4-6735-EA71-D88BF3BFDAB8}"/>
                </a:ext>
              </a:extLst>
            </p:cNvPr>
            <p:cNvSpPr/>
            <p:nvPr/>
          </p:nvSpPr>
          <p:spPr>
            <a:xfrm>
              <a:off x="8061620" y="2386474"/>
              <a:ext cx="176400" cy="183000"/>
            </a:xfrm>
            <a:prstGeom prst="donut">
              <a:avLst>
                <a:gd name="adj" fmla="val 22523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48" name="Google Shape;548;p42">
            <a:extLst>
              <a:ext uri="{FF2B5EF4-FFF2-40B4-BE49-F238E27FC236}">
                <a16:creationId xmlns:a16="http://schemas.microsoft.com/office/drawing/2014/main" id="{02C45242-87BB-7B84-1B66-BB33224DB431}"/>
              </a:ext>
            </a:extLst>
          </p:cNvPr>
          <p:cNvGrpSpPr/>
          <p:nvPr/>
        </p:nvGrpSpPr>
        <p:grpSpPr>
          <a:xfrm>
            <a:off x="6876288" y="2889415"/>
            <a:ext cx="1371607" cy="810460"/>
            <a:chOff x="6200532" y="2577974"/>
            <a:chExt cx="1371607" cy="810460"/>
          </a:xfrm>
        </p:grpSpPr>
        <p:sp>
          <p:nvSpPr>
            <p:cNvPr id="549" name="Google Shape;549;p42">
              <a:extLst>
                <a:ext uri="{FF2B5EF4-FFF2-40B4-BE49-F238E27FC236}">
                  <a16:creationId xmlns:a16="http://schemas.microsoft.com/office/drawing/2014/main" id="{EF256550-E12B-FD37-A42B-EBC2870ADF17}"/>
                </a:ext>
              </a:extLst>
            </p:cNvPr>
            <p:cNvSpPr/>
            <p:nvPr/>
          </p:nvSpPr>
          <p:spPr>
            <a:xfrm>
              <a:off x="6201122" y="2578185"/>
              <a:ext cx="1370975" cy="810037"/>
            </a:xfrm>
            <a:custGeom>
              <a:avLst/>
              <a:gdLst/>
              <a:ahLst/>
              <a:cxnLst/>
              <a:rect l="l" t="t" r="r" b="b"/>
              <a:pathLst>
                <a:path w="19540" h="11485" extrusionOk="0">
                  <a:moveTo>
                    <a:pt x="6532" y="1"/>
                  </a:moveTo>
                  <a:cubicBezTo>
                    <a:pt x="5872" y="1"/>
                    <a:pt x="5296" y="456"/>
                    <a:pt x="5157" y="1097"/>
                  </a:cubicBezTo>
                  <a:lnTo>
                    <a:pt x="4599" y="3559"/>
                  </a:lnTo>
                  <a:cubicBezTo>
                    <a:pt x="4516" y="3949"/>
                    <a:pt x="4191" y="4247"/>
                    <a:pt x="3800" y="4293"/>
                  </a:cubicBezTo>
                  <a:lnTo>
                    <a:pt x="1403" y="4637"/>
                  </a:lnTo>
                  <a:cubicBezTo>
                    <a:pt x="818" y="4711"/>
                    <a:pt x="391" y="5213"/>
                    <a:pt x="381" y="5798"/>
                  </a:cubicBezTo>
                  <a:lnTo>
                    <a:pt x="381" y="7991"/>
                  </a:lnTo>
                  <a:lnTo>
                    <a:pt x="353" y="7991"/>
                  </a:lnTo>
                  <a:cubicBezTo>
                    <a:pt x="158" y="7991"/>
                    <a:pt x="0" y="8149"/>
                    <a:pt x="10" y="8344"/>
                  </a:cubicBezTo>
                  <a:lnTo>
                    <a:pt x="10" y="8586"/>
                  </a:lnTo>
                  <a:cubicBezTo>
                    <a:pt x="10" y="9115"/>
                    <a:pt x="437" y="9552"/>
                    <a:pt x="976" y="9552"/>
                  </a:cubicBezTo>
                  <a:lnTo>
                    <a:pt x="2230" y="9552"/>
                  </a:lnTo>
                  <a:cubicBezTo>
                    <a:pt x="2509" y="10685"/>
                    <a:pt x="3522" y="11484"/>
                    <a:pt x="4692" y="11484"/>
                  </a:cubicBezTo>
                  <a:cubicBezTo>
                    <a:pt x="5863" y="11484"/>
                    <a:pt x="6885" y="10685"/>
                    <a:pt x="7154" y="9552"/>
                  </a:cubicBezTo>
                  <a:lnTo>
                    <a:pt x="11670" y="9552"/>
                  </a:lnTo>
                  <a:cubicBezTo>
                    <a:pt x="11939" y="10685"/>
                    <a:pt x="12961" y="11484"/>
                    <a:pt x="14132" y="11484"/>
                  </a:cubicBezTo>
                  <a:cubicBezTo>
                    <a:pt x="15302" y="11484"/>
                    <a:pt x="16315" y="10685"/>
                    <a:pt x="16594" y="9552"/>
                  </a:cubicBezTo>
                  <a:lnTo>
                    <a:pt x="18564" y="9552"/>
                  </a:lnTo>
                  <a:cubicBezTo>
                    <a:pt x="19102" y="9552"/>
                    <a:pt x="19539" y="9115"/>
                    <a:pt x="19539" y="8586"/>
                  </a:cubicBezTo>
                  <a:lnTo>
                    <a:pt x="19539" y="8344"/>
                  </a:lnTo>
                  <a:cubicBezTo>
                    <a:pt x="19539" y="8154"/>
                    <a:pt x="19389" y="7991"/>
                    <a:pt x="19193" y="7991"/>
                  </a:cubicBezTo>
                  <a:cubicBezTo>
                    <a:pt x="19188" y="7991"/>
                    <a:pt x="19182" y="7991"/>
                    <a:pt x="19177" y="7991"/>
                  </a:cubicBezTo>
                  <a:lnTo>
                    <a:pt x="19028" y="7991"/>
                  </a:lnTo>
                  <a:lnTo>
                    <a:pt x="19028" y="4906"/>
                  </a:lnTo>
                  <a:lnTo>
                    <a:pt x="18238" y="939"/>
                  </a:lnTo>
                  <a:cubicBezTo>
                    <a:pt x="18136" y="391"/>
                    <a:pt x="17653" y="1"/>
                    <a:pt x="17096" y="1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550" name="Google Shape;550;p42">
              <a:extLst>
                <a:ext uri="{FF2B5EF4-FFF2-40B4-BE49-F238E27FC236}">
                  <a16:creationId xmlns:a16="http://schemas.microsoft.com/office/drawing/2014/main" id="{D652CEBD-D3F5-C207-5462-233148D982E1}"/>
                </a:ext>
              </a:extLst>
            </p:cNvPr>
            <p:cNvGrpSpPr/>
            <p:nvPr/>
          </p:nvGrpSpPr>
          <p:grpSpPr>
            <a:xfrm>
              <a:off x="6200532" y="2577974"/>
              <a:ext cx="1371607" cy="810460"/>
              <a:chOff x="6200532" y="1906498"/>
              <a:chExt cx="1371607" cy="810460"/>
            </a:xfrm>
          </p:grpSpPr>
          <p:sp>
            <p:nvSpPr>
              <p:cNvPr id="551" name="Google Shape;551;p42">
                <a:extLst>
                  <a:ext uri="{FF2B5EF4-FFF2-40B4-BE49-F238E27FC236}">
                    <a16:creationId xmlns:a16="http://schemas.microsoft.com/office/drawing/2014/main" id="{357B04E4-B165-8B80-E96A-13A92F01BBE6}"/>
                  </a:ext>
                </a:extLst>
              </p:cNvPr>
              <p:cNvSpPr/>
              <p:nvPr/>
            </p:nvSpPr>
            <p:spPr>
              <a:xfrm>
                <a:off x="6227896" y="1906498"/>
                <a:ext cx="1308390" cy="673068"/>
              </a:xfrm>
              <a:custGeom>
                <a:avLst/>
                <a:gdLst/>
                <a:ahLst/>
                <a:cxnLst/>
                <a:rect l="l" t="t" r="r" b="b"/>
                <a:pathLst>
                  <a:path w="18648" h="9543" extrusionOk="0">
                    <a:moveTo>
                      <a:pt x="6142" y="1"/>
                    </a:moveTo>
                    <a:cubicBezTo>
                      <a:pt x="5482" y="1"/>
                      <a:pt x="4915" y="456"/>
                      <a:pt x="4767" y="1097"/>
                    </a:cubicBezTo>
                    <a:lnTo>
                      <a:pt x="4218" y="3550"/>
                    </a:lnTo>
                    <a:cubicBezTo>
                      <a:pt x="4125" y="3949"/>
                      <a:pt x="3810" y="4237"/>
                      <a:pt x="3410" y="4293"/>
                    </a:cubicBezTo>
                    <a:lnTo>
                      <a:pt x="1013" y="4628"/>
                    </a:lnTo>
                    <a:cubicBezTo>
                      <a:pt x="437" y="4711"/>
                      <a:pt x="0" y="5204"/>
                      <a:pt x="0" y="5789"/>
                    </a:cubicBezTo>
                    <a:lnTo>
                      <a:pt x="0" y="8836"/>
                    </a:lnTo>
                    <a:cubicBezTo>
                      <a:pt x="0" y="9226"/>
                      <a:pt x="316" y="9542"/>
                      <a:pt x="706" y="9542"/>
                    </a:cubicBezTo>
                    <a:lnTo>
                      <a:pt x="17941" y="9542"/>
                    </a:lnTo>
                    <a:cubicBezTo>
                      <a:pt x="18331" y="9542"/>
                      <a:pt x="18647" y="9226"/>
                      <a:pt x="18647" y="8836"/>
                    </a:cubicBezTo>
                    <a:lnTo>
                      <a:pt x="18647" y="4906"/>
                    </a:lnTo>
                    <a:lnTo>
                      <a:pt x="17857" y="939"/>
                    </a:lnTo>
                    <a:cubicBezTo>
                      <a:pt x="17755" y="391"/>
                      <a:pt x="17272" y="1"/>
                      <a:pt x="167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52" name="Google Shape;552;p42">
                <a:extLst>
                  <a:ext uri="{FF2B5EF4-FFF2-40B4-BE49-F238E27FC236}">
                    <a16:creationId xmlns:a16="http://schemas.microsoft.com/office/drawing/2014/main" id="{40026A7C-EA15-0799-2DF6-7AD07C80CEAB}"/>
                  </a:ext>
                </a:extLst>
              </p:cNvPr>
              <p:cNvSpPr/>
              <p:nvPr/>
            </p:nvSpPr>
            <p:spPr>
              <a:xfrm>
                <a:off x="6598775" y="1973360"/>
                <a:ext cx="324712" cy="229434"/>
              </a:xfrm>
              <a:custGeom>
                <a:avLst/>
                <a:gdLst/>
                <a:ahLst/>
                <a:cxnLst/>
                <a:rect l="l" t="t" r="r" b="b"/>
                <a:pathLst>
                  <a:path w="4628" h="3253" extrusionOk="0">
                    <a:moveTo>
                      <a:pt x="1441" y="0"/>
                    </a:moveTo>
                    <a:cubicBezTo>
                      <a:pt x="958" y="0"/>
                      <a:pt x="549" y="344"/>
                      <a:pt x="456" y="818"/>
                    </a:cubicBezTo>
                    <a:lnTo>
                      <a:pt x="1" y="3252"/>
                    </a:lnTo>
                    <a:lnTo>
                      <a:pt x="4628" y="3252"/>
                    </a:lnTo>
                    <a:lnTo>
                      <a:pt x="4628" y="0"/>
                    </a:lnTo>
                    <a:close/>
                  </a:path>
                </a:pathLst>
              </a:custGeom>
              <a:solidFill>
                <a:srgbClr val="522D2D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53" name="Google Shape;553;p42">
                <a:extLst>
                  <a:ext uri="{FF2B5EF4-FFF2-40B4-BE49-F238E27FC236}">
                    <a16:creationId xmlns:a16="http://schemas.microsoft.com/office/drawing/2014/main" id="{18058A47-2E94-232B-2832-569481DD4E2D}"/>
                  </a:ext>
                </a:extLst>
              </p:cNvPr>
              <p:cNvSpPr/>
              <p:nvPr/>
            </p:nvSpPr>
            <p:spPr>
              <a:xfrm>
                <a:off x="6353066" y="2359300"/>
                <a:ext cx="355303" cy="357234"/>
              </a:xfrm>
              <a:custGeom>
                <a:avLst/>
                <a:gdLst/>
                <a:ahLst/>
                <a:cxnLst/>
                <a:rect l="l" t="t" r="r" b="b"/>
                <a:pathLst>
                  <a:path w="5064" h="5065" extrusionOk="0">
                    <a:moveTo>
                      <a:pt x="2537" y="1"/>
                    </a:moveTo>
                    <a:cubicBezTo>
                      <a:pt x="1134" y="1"/>
                      <a:pt x="0" y="1134"/>
                      <a:pt x="0" y="2537"/>
                    </a:cubicBezTo>
                    <a:cubicBezTo>
                      <a:pt x="0" y="3931"/>
                      <a:pt x="1134" y="5064"/>
                      <a:pt x="2537" y="5064"/>
                    </a:cubicBezTo>
                    <a:cubicBezTo>
                      <a:pt x="3930" y="5064"/>
                      <a:pt x="5064" y="3931"/>
                      <a:pt x="5064" y="2537"/>
                    </a:cubicBezTo>
                    <a:cubicBezTo>
                      <a:pt x="5064" y="1134"/>
                      <a:pt x="3930" y="1"/>
                      <a:pt x="25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54" name="Google Shape;554;p42">
                <a:extLst>
                  <a:ext uri="{FF2B5EF4-FFF2-40B4-BE49-F238E27FC236}">
                    <a16:creationId xmlns:a16="http://schemas.microsoft.com/office/drawing/2014/main" id="{78E17573-AEF2-75BE-A391-E23A18A034C8}"/>
                  </a:ext>
                </a:extLst>
              </p:cNvPr>
              <p:cNvSpPr/>
              <p:nvPr/>
            </p:nvSpPr>
            <p:spPr>
              <a:xfrm>
                <a:off x="6409757" y="2447110"/>
                <a:ext cx="211259" cy="182038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2581" extrusionOk="0">
                    <a:moveTo>
                      <a:pt x="1729" y="1"/>
                    </a:moveTo>
                    <a:cubicBezTo>
                      <a:pt x="576" y="1"/>
                      <a:pt x="0" y="1385"/>
                      <a:pt x="818" y="2203"/>
                    </a:cubicBezTo>
                    <a:cubicBezTo>
                      <a:pt x="1079" y="2463"/>
                      <a:pt x="1400" y="2580"/>
                      <a:pt x="1715" y="2580"/>
                    </a:cubicBezTo>
                    <a:cubicBezTo>
                      <a:pt x="2376" y="2580"/>
                      <a:pt x="3011" y="2066"/>
                      <a:pt x="3011" y="1292"/>
                    </a:cubicBezTo>
                    <a:cubicBezTo>
                      <a:pt x="3011" y="577"/>
                      <a:pt x="2435" y="1"/>
                      <a:pt x="172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55" name="Google Shape;555;p42">
                <a:extLst>
                  <a:ext uri="{FF2B5EF4-FFF2-40B4-BE49-F238E27FC236}">
                    <a16:creationId xmlns:a16="http://schemas.microsoft.com/office/drawing/2014/main" id="{B0C03731-5FBD-0638-C08B-E92ACEC2930E}"/>
                  </a:ext>
                </a:extLst>
              </p:cNvPr>
              <p:cNvSpPr/>
              <p:nvPr/>
            </p:nvSpPr>
            <p:spPr>
              <a:xfrm>
                <a:off x="6493812" y="2510658"/>
                <a:ext cx="64620" cy="55154"/>
              </a:xfrm>
              <a:custGeom>
                <a:avLst/>
                <a:gdLst/>
                <a:ahLst/>
                <a:cxnLst/>
                <a:rect l="l" t="t" r="r" b="b"/>
                <a:pathLst>
                  <a:path w="921" h="782" extrusionOk="0">
                    <a:moveTo>
                      <a:pt x="531" y="1"/>
                    </a:moveTo>
                    <a:cubicBezTo>
                      <a:pt x="177" y="1"/>
                      <a:pt x="1" y="419"/>
                      <a:pt x="252" y="670"/>
                    </a:cubicBezTo>
                    <a:cubicBezTo>
                      <a:pt x="329" y="747"/>
                      <a:pt x="425" y="781"/>
                      <a:pt x="520" y="781"/>
                    </a:cubicBezTo>
                    <a:cubicBezTo>
                      <a:pt x="723" y="781"/>
                      <a:pt x="921" y="625"/>
                      <a:pt x="921" y="391"/>
                    </a:cubicBezTo>
                    <a:cubicBezTo>
                      <a:pt x="921" y="177"/>
                      <a:pt x="744" y="1"/>
                      <a:pt x="5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56" name="Google Shape;556;p42">
                <a:extLst>
                  <a:ext uri="{FF2B5EF4-FFF2-40B4-BE49-F238E27FC236}">
                    <a16:creationId xmlns:a16="http://schemas.microsoft.com/office/drawing/2014/main" id="{EC32FD85-E26F-C7EC-A359-18095489BDBB}"/>
                  </a:ext>
                </a:extLst>
              </p:cNvPr>
              <p:cNvSpPr/>
              <p:nvPr/>
            </p:nvSpPr>
            <p:spPr>
              <a:xfrm>
                <a:off x="6955340" y="2359300"/>
                <a:ext cx="415362" cy="357658"/>
              </a:xfrm>
              <a:custGeom>
                <a:avLst/>
                <a:gdLst/>
                <a:ahLst/>
                <a:cxnLst/>
                <a:rect l="l" t="t" r="r" b="b"/>
                <a:pathLst>
                  <a:path w="5920" h="5071" extrusionOk="0">
                    <a:moveTo>
                      <a:pt x="3383" y="1"/>
                    </a:moveTo>
                    <a:cubicBezTo>
                      <a:pt x="1125" y="1"/>
                      <a:pt x="1" y="2732"/>
                      <a:pt x="1590" y="4321"/>
                    </a:cubicBezTo>
                    <a:cubicBezTo>
                      <a:pt x="2108" y="4839"/>
                      <a:pt x="2745" y="5071"/>
                      <a:pt x="3369" y="5071"/>
                    </a:cubicBezTo>
                    <a:cubicBezTo>
                      <a:pt x="4672" y="5071"/>
                      <a:pt x="5919" y="4063"/>
                      <a:pt x="5919" y="2537"/>
                    </a:cubicBezTo>
                    <a:cubicBezTo>
                      <a:pt x="5919" y="1134"/>
                      <a:pt x="4786" y="1"/>
                      <a:pt x="3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57" name="Google Shape;557;p42">
                <a:extLst>
                  <a:ext uri="{FF2B5EF4-FFF2-40B4-BE49-F238E27FC236}">
                    <a16:creationId xmlns:a16="http://schemas.microsoft.com/office/drawing/2014/main" id="{71E4698E-81B0-7B21-C461-A5D65B0866C5}"/>
                  </a:ext>
                </a:extLst>
              </p:cNvPr>
              <p:cNvSpPr/>
              <p:nvPr/>
            </p:nvSpPr>
            <p:spPr>
              <a:xfrm>
                <a:off x="7072021" y="2447110"/>
                <a:ext cx="211329" cy="182038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2581" extrusionOk="0">
                    <a:moveTo>
                      <a:pt x="1720" y="1"/>
                    </a:moveTo>
                    <a:cubicBezTo>
                      <a:pt x="577" y="1"/>
                      <a:pt x="1" y="1385"/>
                      <a:pt x="809" y="2203"/>
                    </a:cubicBezTo>
                    <a:cubicBezTo>
                      <a:pt x="1070" y="2463"/>
                      <a:pt x="1392" y="2580"/>
                      <a:pt x="1708" y="2580"/>
                    </a:cubicBezTo>
                    <a:cubicBezTo>
                      <a:pt x="2372" y="2580"/>
                      <a:pt x="3011" y="2066"/>
                      <a:pt x="3011" y="1292"/>
                    </a:cubicBezTo>
                    <a:cubicBezTo>
                      <a:pt x="3011" y="577"/>
                      <a:pt x="2435" y="1"/>
                      <a:pt x="17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58" name="Google Shape;558;p42">
                <a:extLst>
                  <a:ext uri="{FF2B5EF4-FFF2-40B4-BE49-F238E27FC236}">
                    <a16:creationId xmlns:a16="http://schemas.microsoft.com/office/drawing/2014/main" id="{5ADDCF04-A650-4724-2431-30F2A64F393D}"/>
                  </a:ext>
                </a:extLst>
              </p:cNvPr>
              <p:cNvSpPr/>
              <p:nvPr/>
            </p:nvSpPr>
            <p:spPr>
              <a:xfrm>
                <a:off x="7156146" y="2510658"/>
                <a:ext cx="63918" cy="54943"/>
              </a:xfrm>
              <a:custGeom>
                <a:avLst/>
                <a:gdLst/>
                <a:ahLst/>
                <a:cxnLst/>
                <a:rect l="l" t="t" r="r" b="b"/>
                <a:pathLst>
                  <a:path w="911" h="779" extrusionOk="0">
                    <a:moveTo>
                      <a:pt x="521" y="1"/>
                    </a:moveTo>
                    <a:cubicBezTo>
                      <a:pt x="177" y="1"/>
                      <a:pt x="0" y="419"/>
                      <a:pt x="242" y="660"/>
                    </a:cubicBezTo>
                    <a:cubicBezTo>
                      <a:pt x="324" y="742"/>
                      <a:pt x="423" y="779"/>
                      <a:pt x="520" y="779"/>
                    </a:cubicBezTo>
                    <a:cubicBezTo>
                      <a:pt x="721" y="779"/>
                      <a:pt x="911" y="623"/>
                      <a:pt x="911" y="391"/>
                    </a:cubicBezTo>
                    <a:cubicBezTo>
                      <a:pt x="911" y="177"/>
                      <a:pt x="734" y="1"/>
                      <a:pt x="5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59" name="Google Shape;559;p42">
                <a:extLst>
                  <a:ext uri="{FF2B5EF4-FFF2-40B4-BE49-F238E27FC236}">
                    <a16:creationId xmlns:a16="http://schemas.microsoft.com/office/drawing/2014/main" id="{70A0097D-96E8-6901-B1D7-C61FD0F29043}"/>
                  </a:ext>
                </a:extLst>
              </p:cNvPr>
              <p:cNvSpPr/>
              <p:nvPr/>
            </p:nvSpPr>
            <p:spPr>
              <a:xfrm>
                <a:off x="6245506" y="2298997"/>
                <a:ext cx="39782" cy="100364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423" extrusionOk="0">
                    <a:moveTo>
                      <a:pt x="279" y="1"/>
                    </a:moveTo>
                    <a:cubicBezTo>
                      <a:pt x="130" y="1"/>
                      <a:pt x="0" y="131"/>
                      <a:pt x="0" y="289"/>
                    </a:cubicBezTo>
                    <a:lnTo>
                      <a:pt x="0" y="1144"/>
                    </a:lnTo>
                    <a:cubicBezTo>
                      <a:pt x="0" y="1292"/>
                      <a:pt x="130" y="1422"/>
                      <a:pt x="279" y="1422"/>
                    </a:cubicBezTo>
                    <a:cubicBezTo>
                      <a:pt x="437" y="1422"/>
                      <a:pt x="567" y="1292"/>
                      <a:pt x="567" y="1144"/>
                    </a:cubicBezTo>
                    <a:lnTo>
                      <a:pt x="567" y="289"/>
                    </a:lnTo>
                    <a:cubicBezTo>
                      <a:pt x="567" y="131"/>
                      <a:pt x="437" y="1"/>
                      <a:pt x="2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60" name="Google Shape;560;p42">
                <a:extLst>
                  <a:ext uri="{FF2B5EF4-FFF2-40B4-BE49-F238E27FC236}">
                    <a16:creationId xmlns:a16="http://schemas.microsoft.com/office/drawing/2014/main" id="{A61B7F42-A984-BD24-76A3-86E7EEBA7F99}"/>
                  </a:ext>
                </a:extLst>
              </p:cNvPr>
              <p:cNvSpPr/>
              <p:nvPr/>
            </p:nvSpPr>
            <p:spPr>
              <a:xfrm>
                <a:off x="6200532" y="2469398"/>
                <a:ext cx="152603" cy="110803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571" extrusionOk="0">
                    <a:moveTo>
                      <a:pt x="362" y="0"/>
                    </a:moveTo>
                    <a:cubicBezTo>
                      <a:pt x="167" y="0"/>
                      <a:pt x="0" y="158"/>
                      <a:pt x="0" y="363"/>
                    </a:cubicBezTo>
                    <a:lnTo>
                      <a:pt x="0" y="595"/>
                    </a:lnTo>
                    <a:cubicBezTo>
                      <a:pt x="0" y="1134"/>
                      <a:pt x="437" y="1571"/>
                      <a:pt x="976" y="1571"/>
                    </a:cubicBezTo>
                    <a:lnTo>
                      <a:pt x="2174" y="1571"/>
                    </a:lnTo>
                    <a:lnTo>
                      <a:pt x="2174" y="354"/>
                    </a:lnTo>
                    <a:cubicBezTo>
                      <a:pt x="2174" y="158"/>
                      <a:pt x="2016" y="0"/>
                      <a:pt x="18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61" name="Google Shape;561;p42">
                <a:extLst>
                  <a:ext uri="{FF2B5EF4-FFF2-40B4-BE49-F238E27FC236}">
                    <a16:creationId xmlns:a16="http://schemas.microsoft.com/office/drawing/2014/main" id="{212A2E0C-788B-52B2-1BBD-F56BC05E09B5}"/>
                  </a:ext>
                </a:extLst>
              </p:cNvPr>
              <p:cNvSpPr/>
              <p:nvPr/>
            </p:nvSpPr>
            <p:spPr>
              <a:xfrm>
                <a:off x="7419465" y="2469398"/>
                <a:ext cx="152674" cy="110803"/>
              </a:xfrm>
              <a:custGeom>
                <a:avLst/>
                <a:gdLst/>
                <a:ahLst/>
                <a:cxnLst/>
                <a:rect l="l" t="t" r="r" b="b"/>
                <a:pathLst>
                  <a:path w="2176" h="1571" extrusionOk="0">
                    <a:moveTo>
                      <a:pt x="354" y="0"/>
                    </a:moveTo>
                    <a:cubicBezTo>
                      <a:pt x="159" y="0"/>
                      <a:pt x="1" y="168"/>
                      <a:pt x="1" y="363"/>
                    </a:cubicBezTo>
                    <a:lnTo>
                      <a:pt x="1" y="1571"/>
                    </a:lnTo>
                    <a:lnTo>
                      <a:pt x="1200" y="1571"/>
                    </a:lnTo>
                    <a:cubicBezTo>
                      <a:pt x="1738" y="1571"/>
                      <a:pt x="2175" y="1134"/>
                      <a:pt x="2175" y="595"/>
                    </a:cubicBezTo>
                    <a:lnTo>
                      <a:pt x="2175" y="363"/>
                    </a:lnTo>
                    <a:cubicBezTo>
                      <a:pt x="2175" y="168"/>
                      <a:pt x="2017" y="0"/>
                      <a:pt x="18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62" name="Google Shape;562;p42">
                <a:extLst>
                  <a:ext uri="{FF2B5EF4-FFF2-40B4-BE49-F238E27FC236}">
                    <a16:creationId xmlns:a16="http://schemas.microsoft.com/office/drawing/2014/main" id="{8159840D-E25B-00DE-2073-B568206A9369}"/>
                  </a:ext>
                </a:extLst>
              </p:cNvPr>
              <p:cNvSpPr/>
              <p:nvPr/>
            </p:nvSpPr>
            <p:spPr>
              <a:xfrm>
                <a:off x="7467737" y="2295753"/>
                <a:ext cx="68549" cy="112777"/>
              </a:xfrm>
              <a:custGeom>
                <a:avLst/>
                <a:gdLst/>
                <a:ahLst/>
                <a:cxnLst/>
                <a:rect l="l" t="t" r="r" b="b"/>
                <a:pathLst>
                  <a:path w="977" h="1599" extrusionOk="0">
                    <a:moveTo>
                      <a:pt x="1" y="0"/>
                    </a:moveTo>
                    <a:lnTo>
                      <a:pt x="1" y="1598"/>
                    </a:lnTo>
                    <a:lnTo>
                      <a:pt x="976" y="1598"/>
                    </a:lnTo>
                    <a:lnTo>
                      <a:pt x="9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63" name="Google Shape;563;p42">
                <a:extLst>
                  <a:ext uri="{FF2B5EF4-FFF2-40B4-BE49-F238E27FC236}">
                    <a16:creationId xmlns:a16="http://schemas.microsoft.com/office/drawing/2014/main" id="{EC035295-0D28-B8C9-0F69-B99C4E39BD56}"/>
                  </a:ext>
                </a:extLst>
              </p:cNvPr>
              <p:cNvSpPr/>
              <p:nvPr/>
            </p:nvSpPr>
            <p:spPr>
              <a:xfrm>
                <a:off x="7467737" y="2295753"/>
                <a:ext cx="68549" cy="32796"/>
              </a:xfrm>
              <a:custGeom>
                <a:avLst/>
                <a:gdLst/>
                <a:ahLst/>
                <a:cxnLst/>
                <a:rect l="l" t="t" r="r" b="b"/>
                <a:pathLst>
                  <a:path w="977" h="465" extrusionOk="0">
                    <a:moveTo>
                      <a:pt x="1" y="0"/>
                    </a:moveTo>
                    <a:lnTo>
                      <a:pt x="1" y="465"/>
                    </a:lnTo>
                    <a:lnTo>
                      <a:pt x="976" y="465"/>
                    </a:lnTo>
                    <a:lnTo>
                      <a:pt x="9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64" name="Google Shape;564;p42">
                <a:extLst>
                  <a:ext uri="{FF2B5EF4-FFF2-40B4-BE49-F238E27FC236}">
                    <a16:creationId xmlns:a16="http://schemas.microsoft.com/office/drawing/2014/main" id="{6462A3B4-A70C-CEF4-0CAA-39712C5C962C}"/>
                  </a:ext>
                </a:extLst>
              </p:cNvPr>
              <p:cNvSpPr/>
              <p:nvPr/>
            </p:nvSpPr>
            <p:spPr>
              <a:xfrm>
                <a:off x="6844554" y="2230231"/>
                <a:ext cx="79564" cy="38086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540" extrusionOk="0">
                    <a:moveTo>
                      <a:pt x="0" y="0"/>
                    </a:moveTo>
                    <a:lnTo>
                      <a:pt x="0" y="539"/>
                    </a:lnTo>
                    <a:lnTo>
                      <a:pt x="1134" y="539"/>
                    </a:lnTo>
                    <a:lnTo>
                      <a:pt x="1134" y="0"/>
                    </a:lnTo>
                    <a:close/>
                  </a:path>
                </a:pathLst>
              </a:custGeom>
              <a:solidFill>
                <a:srgbClr val="522D2D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65" name="Google Shape;565;p42">
                <a:extLst>
                  <a:ext uri="{FF2B5EF4-FFF2-40B4-BE49-F238E27FC236}">
                    <a16:creationId xmlns:a16="http://schemas.microsoft.com/office/drawing/2014/main" id="{8653FDD7-0A11-9B09-83BE-379D047D19DC}"/>
                  </a:ext>
                </a:extLst>
              </p:cNvPr>
              <p:cNvSpPr/>
              <p:nvPr/>
            </p:nvSpPr>
            <p:spPr>
              <a:xfrm>
                <a:off x="7177685" y="2230231"/>
                <a:ext cx="78933" cy="38086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540" extrusionOk="0">
                    <a:moveTo>
                      <a:pt x="0" y="0"/>
                    </a:moveTo>
                    <a:lnTo>
                      <a:pt x="0" y="539"/>
                    </a:lnTo>
                    <a:lnTo>
                      <a:pt x="1124" y="53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522D2D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66" name="Google Shape;566;p42">
                <a:extLst>
                  <a:ext uri="{FF2B5EF4-FFF2-40B4-BE49-F238E27FC236}">
                    <a16:creationId xmlns:a16="http://schemas.microsoft.com/office/drawing/2014/main" id="{43C965DB-CDD1-B14D-22B4-A1C1B7DECE16}"/>
                  </a:ext>
                </a:extLst>
              </p:cNvPr>
              <p:cNvSpPr/>
              <p:nvPr/>
            </p:nvSpPr>
            <p:spPr>
              <a:xfrm>
                <a:off x="6968391" y="1973995"/>
                <a:ext cx="288228" cy="228799"/>
              </a:xfrm>
              <a:custGeom>
                <a:avLst/>
                <a:gdLst/>
                <a:ahLst/>
                <a:cxnLst/>
                <a:rect l="l" t="t" r="r" b="b"/>
                <a:pathLst>
                  <a:path w="4108" h="3244" extrusionOk="0">
                    <a:moveTo>
                      <a:pt x="1" y="1"/>
                    </a:moveTo>
                    <a:lnTo>
                      <a:pt x="1" y="3243"/>
                    </a:lnTo>
                    <a:lnTo>
                      <a:pt x="4107" y="3243"/>
                    </a:lnTo>
                    <a:lnTo>
                      <a:pt x="4107" y="1"/>
                    </a:lnTo>
                    <a:close/>
                  </a:path>
                </a:pathLst>
              </a:custGeom>
              <a:solidFill>
                <a:srgbClr val="522D2D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67" name="Google Shape;567;p42">
                <a:extLst>
                  <a:ext uri="{FF2B5EF4-FFF2-40B4-BE49-F238E27FC236}">
                    <a16:creationId xmlns:a16="http://schemas.microsoft.com/office/drawing/2014/main" id="{7F2F10EA-3F54-CF7C-B166-121CF3949390}"/>
                  </a:ext>
                </a:extLst>
              </p:cNvPr>
              <p:cNvSpPr/>
              <p:nvPr/>
            </p:nvSpPr>
            <p:spPr>
              <a:xfrm>
                <a:off x="7304118" y="1973360"/>
                <a:ext cx="163689" cy="229434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3253" extrusionOk="0">
                    <a:moveTo>
                      <a:pt x="1" y="0"/>
                    </a:moveTo>
                    <a:lnTo>
                      <a:pt x="1" y="3252"/>
                    </a:lnTo>
                    <a:lnTo>
                      <a:pt x="2333" y="3252"/>
                    </a:lnTo>
                    <a:lnTo>
                      <a:pt x="1794" y="400"/>
                    </a:lnTo>
                    <a:cubicBezTo>
                      <a:pt x="1747" y="168"/>
                      <a:pt x="1552" y="0"/>
                      <a:pt x="1311" y="0"/>
                    </a:cubicBezTo>
                    <a:close/>
                  </a:path>
                </a:pathLst>
              </a:custGeom>
              <a:solidFill>
                <a:srgbClr val="522D2D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68" name="Google Shape;568;p42">
                <a:extLst>
                  <a:ext uri="{FF2B5EF4-FFF2-40B4-BE49-F238E27FC236}">
                    <a16:creationId xmlns:a16="http://schemas.microsoft.com/office/drawing/2014/main" id="{07A7283D-AC70-4AF4-1B3A-8B46142467C5}"/>
                  </a:ext>
                </a:extLst>
              </p:cNvPr>
              <p:cNvSpPr/>
              <p:nvPr/>
            </p:nvSpPr>
            <p:spPr>
              <a:xfrm>
                <a:off x="6200532" y="2469398"/>
                <a:ext cx="152603" cy="110803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571" extrusionOk="0">
                    <a:moveTo>
                      <a:pt x="362" y="0"/>
                    </a:moveTo>
                    <a:cubicBezTo>
                      <a:pt x="167" y="0"/>
                      <a:pt x="0" y="158"/>
                      <a:pt x="0" y="363"/>
                    </a:cubicBezTo>
                    <a:lnTo>
                      <a:pt x="0" y="595"/>
                    </a:lnTo>
                    <a:cubicBezTo>
                      <a:pt x="0" y="1134"/>
                      <a:pt x="437" y="1571"/>
                      <a:pt x="976" y="1571"/>
                    </a:cubicBezTo>
                    <a:lnTo>
                      <a:pt x="2174" y="1571"/>
                    </a:lnTo>
                    <a:lnTo>
                      <a:pt x="2174" y="354"/>
                    </a:lnTo>
                    <a:cubicBezTo>
                      <a:pt x="2174" y="158"/>
                      <a:pt x="2016" y="0"/>
                      <a:pt x="1821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69" name="Google Shape;569;p42">
                <a:extLst>
                  <a:ext uri="{FF2B5EF4-FFF2-40B4-BE49-F238E27FC236}">
                    <a16:creationId xmlns:a16="http://schemas.microsoft.com/office/drawing/2014/main" id="{E402B120-AF8B-C676-0C9C-9150F25BEEBA}"/>
                  </a:ext>
                </a:extLst>
              </p:cNvPr>
              <p:cNvSpPr/>
              <p:nvPr/>
            </p:nvSpPr>
            <p:spPr>
              <a:xfrm>
                <a:off x="7419465" y="2469398"/>
                <a:ext cx="152674" cy="110803"/>
              </a:xfrm>
              <a:custGeom>
                <a:avLst/>
                <a:gdLst/>
                <a:ahLst/>
                <a:cxnLst/>
                <a:rect l="l" t="t" r="r" b="b"/>
                <a:pathLst>
                  <a:path w="2176" h="1571" extrusionOk="0">
                    <a:moveTo>
                      <a:pt x="354" y="0"/>
                    </a:moveTo>
                    <a:cubicBezTo>
                      <a:pt x="159" y="0"/>
                      <a:pt x="1" y="168"/>
                      <a:pt x="1" y="363"/>
                    </a:cubicBezTo>
                    <a:lnTo>
                      <a:pt x="1" y="1571"/>
                    </a:lnTo>
                    <a:lnTo>
                      <a:pt x="1200" y="1571"/>
                    </a:lnTo>
                    <a:cubicBezTo>
                      <a:pt x="1738" y="1571"/>
                      <a:pt x="2175" y="1134"/>
                      <a:pt x="2175" y="595"/>
                    </a:cubicBezTo>
                    <a:lnTo>
                      <a:pt x="2175" y="363"/>
                    </a:lnTo>
                    <a:cubicBezTo>
                      <a:pt x="2175" y="168"/>
                      <a:pt x="2017" y="0"/>
                      <a:pt x="1822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570" name="Google Shape;570;p42">
            <a:extLst>
              <a:ext uri="{FF2B5EF4-FFF2-40B4-BE49-F238E27FC236}">
                <a16:creationId xmlns:a16="http://schemas.microsoft.com/office/drawing/2014/main" id="{4DF72764-70F2-660B-AF16-CC76D66859F0}"/>
              </a:ext>
            </a:extLst>
          </p:cNvPr>
          <p:cNvGrpSpPr/>
          <p:nvPr/>
        </p:nvGrpSpPr>
        <p:grpSpPr>
          <a:xfrm flipH="1">
            <a:off x="6102175" y="1764593"/>
            <a:ext cx="1188666" cy="703743"/>
            <a:chOff x="6102175" y="1488852"/>
            <a:chExt cx="1188666" cy="703743"/>
          </a:xfrm>
        </p:grpSpPr>
        <p:sp>
          <p:nvSpPr>
            <p:cNvPr id="571" name="Google Shape;571;p42">
              <a:extLst>
                <a:ext uri="{FF2B5EF4-FFF2-40B4-BE49-F238E27FC236}">
                  <a16:creationId xmlns:a16="http://schemas.microsoft.com/office/drawing/2014/main" id="{E447DFB7-CD6D-39ED-D5E3-0D933E7976BC}"/>
                </a:ext>
              </a:extLst>
            </p:cNvPr>
            <p:cNvSpPr/>
            <p:nvPr/>
          </p:nvSpPr>
          <p:spPr>
            <a:xfrm>
              <a:off x="6102175" y="1489129"/>
              <a:ext cx="1187910" cy="703189"/>
            </a:xfrm>
            <a:custGeom>
              <a:avLst/>
              <a:gdLst/>
              <a:ahLst/>
              <a:cxnLst/>
              <a:rect l="l" t="t" r="r" b="b"/>
              <a:pathLst>
                <a:path w="17319" h="10165" extrusionOk="0">
                  <a:moveTo>
                    <a:pt x="6021" y="0"/>
                  </a:moveTo>
                  <a:cubicBezTo>
                    <a:pt x="5659" y="0"/>
                    <a:pt x="5343" y="260"/>
                    <a:pt x="5259" y="613"/>
                  </a:cubicBezTo>
                  <a:lnTo>
                    <a:pt x="4600" y="2862"/>
                  </a:lnTo>
                  <a:cubicBezTo>
                    <a:pt x="4507" y="3261"/>
                    <a:pt x="4191" y="3549"/>
                    <a:pt x="3791" y="3605"/>
                  </a:cubicBezTo>
                  <a:lnTo>
                    <a:pt x="1394" y="3939"/>
                  </a:lnTo>
                  <a:cubicBezTo>
                    <a:pt x="818" y="4023"/>
                    <a:pt x="382" y="4515"/>
                    <a:pt x="382" y="5101"/>
                  </a:cubicBezTo>
                  <a:lnTo>
                    <a:pt x="382" y="7293"/>
                  </a:lnTo>
                  <a:lnTo>
                    <a:pt x="354" y="7293"/>
                  </a:lnTo>
                  <a:cubicBezTo>
                    <a:pt x="159" y="7293"/>
                    <a:pt x="1" y="7451"/>
                    <a:pt x="1" y="7646"/>
                  </a:cubicBezTo>
                  <a:lnTo>
                    <a:pt x="1" y="7888"/>
                  </a:lnTo>
                  <a:cubicBezTo>
                    <a:pt x="1" y="8418"/>
                    <a:pt x="437" y="8854"/>
                    <a:pt x="976" y="8854"/>
                  </a:cubicBezTo>
                  <a:lnTo>
                    <a:pt x="2611" y="8854"/>
                  </a:lnTo>
                  <a:cubicBezTo>
                    <a:pt x="3029" y="9728"/>
                    <a:pt x="3859" y="10164"/>
                    <a:pt x="4689" y="10164"/>
                  </a:cubicBezTo>
                  <a:cubicBezTo>
                    <a:pt x="5519" y="10164"/>
                    <a:pt x="6351" y="9728"/>
                    <a:pt x="6774" y="8854"/>
                  </a:cubicBezTo>
                  <a:lnTo>
                    <a:pt x="10629" y="8854"/>
                  </a:lnTo>
                  <a:cubicBezTo>
                    <a:pt x="11047" y="9728"/>
                    <a:pt x="11877" y="10164"/>
                    <a:pt x="12706" y="10164"/>
                  </a:cubicBezTo>
                  <a:cubicBezTo>
                    <a:pt x="13535" y="10164"/>
                    <a:pt x="14364" y="9728"/>
                    <a:pt x="14782" y="8854"/>
                  </a:cubicBezTo>
                  <a:lnTo>
                    <a:pt x="16353" y="8854"/>
                  </a:lnTo>
                  <a:cubicBezTo>
                    <a:pt x="16891" y="8854"/>
                    <a:pt x="17319" y="8418"/>
                    <a:pt x="17319" y="7888"/>
                  </a:cubicBezTo>
                  <a:lnTo>
                    <a:pt x="17319" y="7656"/>
                  </a:lnTo>
                  <a:cubicBezTo>
                    <a:pt x="17319" y="7461"/>
                    <a:pt x="17161" y="7303"/>
                    <a:pt x="16966" y="7303"/>
                  </a:cubicBezTo>
                  <a:lnTo>
                    <a:pt x="16213" y="7303"/>
                  </a:lnTo>
                  <a:lnTo>
                    <a:pt x="16213" y="4831"/>
                  </a:lnTo>
                  <a:cubicBezTo>
                    <a:pt x="16204" y="3763"/>
                    <a:pt x="15879" y="2722"/>
                    <a:pt x="15275" y="1849"/>
                  </a:cubicBezTo>
                  <a:cubicBezTo>
                    <a:pt x="15015" y="1468"/>
                    <a:pt x="14736" y="1087"/>
                    <a:pt x="14504" y="771"/>
                  </a:cubicBezTo>
                  <a:cubicBezTo>
                    <a:pt x="14141" y="288"/>
                    <a:pt x="13575" y="0"/>
                    <a:pt x="12971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572" name="Google Shape;572;p42">
              <a:extLst>
                <a:ext uri="{FF2B5EF4-FFF2-40B4-BE49-F238E27FC236}">
                  <a16:creationId xmlns:a16="http://schemas.microsoft.com/office/drawing/2014/main" id="{F0C2B85B-8B05-F43F-75A6-28FA8B939931}"/>
                </a:ext>
              </a:extLst>
            </p:cNvPr>
            <p:cNvGrpSpPr/>
            <p:nvPr/>
          </p:nvGrpSpPr>
          <p:grpSpPr>
            <a:xfrm>
              <a:off x="6102245" y="1488852"/>
              <a:ext cx="1188596" cy="703743"/>
              <a:chOff x="6102245" y="830313"/>
              <a:chExt cx="1188596" cy="703743"/>
            </a:xfrm>
          </p:grpSpPr>
          <p:sp>
            <p:nvSpPr>
              <p:cNvPr id="573" name="Google Shape;573;p42">
                <a:extLst>
                  <a:ext uri="{FF2B5EF4-FFF2-40B4-BE49-F238E27FC236}">
                    <a16:creationId xmlns:a16="http://schemas.microsoft.com/office/drawing/2014/main" id="{3EF8CE0C-1600-D08C-A249-18B017AF3D79}"/>
                  </a:ext>
                </a:extLst>
              </p:cNvPr>
              <p:cNvSpPr/>
              <p:nvPr/>
            </p:nvSpPr>
            <p:spPr>
              <a:xfrm>
                <a:off x="6128378" y="830313"/>
                <a:ext cx="1085985" cy="612636"/>
              </a:xfrm>
              <a:custGeom>
                <a:avLst/>
                <a:gdLst/>
                <a:ahLst/>
                <a:cxnLst/>
                <a:rect l="l" t="t" r="r" b="b"/>
                <a:pathLst>
                  <a:path w="15833" h="8856" extrusionOk="0">
                    <a:moveTo>
                      <a:pt x="5640" y="1"/>
                    </a:moveTo>
                    <a:cubicBezTo>
                      <a:pt x="5278" y="1"/>
                      <a:pt x="4962" y="252"/>
                      <a:pt x="4878" y="614"/>
                    </a:cubicBezTo>
                    <a:lnTo>
                      <a:pt x="4219" y="2863"/>
                    </a:lnTo>
                    <a:cubicBezTo>
                      <a:pt x="4126" y="3253"/>
                      <a:pt x="3810" y="3550"/>
                      <a:pt x="3410" y="3606"/>
                    </a:cubicBezTo>
                    <a:lnTo>
                      <a:pt x="1013" y="3940"/>
                    </a:lnTo>
                    <a:cubicBezTo>
                      <a:pt x="437" y="4024"/>
                      <a:pt x="1" y="4516"/>
                      <a:pt x="1" y="5102"/>
                    </a:cubicBezTo>
                    <a:lnTo>
                      <a:pt x="1" y="8149"/>
                    </a:lnTo>
                    <a:cubicBezTo>
                      <a:pt x="1" y="8539"/>
                      <a:pt x="316" y="8855"/>
                      <a:pt x="707" y="8855"/>
                    </a:cubicBezTo>
                    <a:lnTo>
                      <a:pt x="15832" y="8855"/>
                    </a:lnTo>
                    <a:lnTo>
                      <a:pt x="15832" y="4851"/>
                    </a:lnTo>
                    <a:cubicBezTo>
                      <a:pt x="15832" y="3782"/>
                      <a:pt x="15507" y="2732"/>
                      <a:pt x="14894" y="1850"/>
                    </a:cubicBezTo>
                    <a:cubicBezTo>
                      <a:pt x="14634" y="1469"/>
                      <a:pt x="14355" y="1088"/>
                      <a:pt x="14123" y="772"/>
                    </a:cubicBezTo>
                    <a:cubicBezTo>
                      <a:pt x="13760" y="289"/>
                      <a:pt x="13194" y="1"/>
                      <a:pt x="125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74" name="Google Shape;574;p42">
                <a:extLst>
                  <a:ext uri="{FF2B5EF4-FFF2-40B4-BE49-F238E27FC236}">
                    <a16:creationId xmlns:a16="http://schemas.microsoft.com/office/drawing/2014/main" id="{22ABA7A7-6DCC-E1E8-E477-F2513FF564A1}"/>
                  </a:ext>
                </a:extLst>
              </p:cNvPr>
              <p:cNvSpPr/>
              <p:nvPr/>
            </p:nvSpPr>
            <p:spPr>
              <a:xfrm>
                <a:off x="6491013" y="881089"/>
                <a:ext cx="317366" cy="193559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2798" extrusionOk="0">
                    <a:moveTo>
                      <a:pt x="1310" y="1"/>
                    </a:moveTo>
                    <a:cubicBezTo>
                      <a:pt x="900" y="1"/>
                      <a:pt x="547" y="295"/>
                      <a:pt x="455" y="698"/>
                    </a:cubicBezTo>
                    <a:lnTo>
                      <a:pt x="0" y="2788"/>
                    </a:lnTo>
                    <a:lnTo>
                      <a:pt x="4627" y="2797"/>
                    </a:lnTo>
                    <a:lnTo>
                      <a:pt x="4627" y="1"/>
                    </a:lnTo>
                    <a:lnTo>
                      <a:pt x="1329" y="1"/>
                    </a:lnTo>
                    <a:cubicBezTo>
                      <a:pt x="1322" y="1"/>
                      <a:pt x="1316" y="1"/>
                      <a:pt x="1310" y="1"/>
                    </a:cubicBezTo>
                    <a:close/>
                  </a:path>
                </a:pathLst>
              </a:custGeom>
              <a:solidFill>
                <a:srgbClr val="522D2D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75" name="Google Shape;575;p42">
                <a:extLst>
                  <a:ext uri="{FF2B5EF4-FFF2-40B4-BE49-F238E27FC236}">
                    <a16:creationId xmlns:a16="http://schemas.microsoft.com/office/drawing/2014/main" id="{ED91041A-92B9-FAF5-ECF4-99E9D7C3C9FF}"/>
                  </a:ext>
                </a:extLst>
              </p:cNvPr>
              <p:cNvSpPr/>
              <p:nvPr/>
            </p:nvSpPr>
            <p:spPr>
              <a:xfrm>
                <a:off x="6250742" y="1214870"/>
                <a:ext cx="347340" cy="319185"/>
              </a:xfrm>
              <a:custGeom>
                <a:avLst/>
                <a:gdLst/>
                <a:ahLst/>
                <a:cxnLst/>
                <a:rect l="l" t="t" r="r" b="b"/>
                <a:pathLst>
                  <a:path w="5064" h="4614" extrusionOk="0">
                    <a:moveTo>
                      <a:pt x="2532" y="0"/>
                    </a:moveTo>
                    <a:cubicBezTo>
                      <a:pt x="1942" y="0"/>
                      <a:pt x="1352" y="226"/>
                      <a:pt x="902" y="676"/>
                    </a:cubicBezTo>
                    <a:cubicBezTo>
                      <a:pt x="0" y="1577"/>
                      <a:pt x="0" y="3036"/>
                      <a:pt x="902" y="3937"/>
                    </a:cubicBezTo>
                    <a:cubicBezTo>
                      <a:pt x="1352" y="4388"/>
                      <a:pt x="1942" y="4613"/>
                      <a:pt x="2532" y="4613"/>
                    </a:cubicBezTo>
                    <a:cubicBezTo>
                      <a:pt x="3122" y="4613"/>
                      <a:pt x="3712" y="4388"/>
                      <a:pt x="4163" y="3937"/>
                    </a:cubicBezTo>
                    <a:cubicBezTo>
                      <a:pt x="5064" y="3036"/>
                      <a:pt x="5064" y="1577"/>
                      <a:pt x="4163" y="676"/>
                    </a:cubicBezTo>
                    <a:cubicBezTo>
                      <a:pt x="3712" y="226"/>
                      <a:pt x="3122" y="0"/>
                      <a:pt x="25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76" name="Google Shape;576;p42">
                <a:extLst>
                  <a:ext uri="{FF2B5EF4-FFF2-40B4-BE49-F238E27FC236}">
                    <a16:creationId xmlns:a16="http://schemas.microsoft.com/office/drawing/2014/main" id="{9710150E-6A76-EFF9-B659-8065E7149B78}"/>
                  </a:ext>
                </a:extLst>
              </p:cNvPr>
              <p:cNvSpPr/>
              <p:nvPr/>
            </p:nvSpPr>
            <p:spPr>
              <a:xfrm>
                <a:off x="6337371" y="1293318"/>
                <a:ext cx="173464" cy="162221"/>
              </a:xfrm>
              <a:custGeom>
                <a:avLst/>
                <a:gdLst/>
                <a:ahLst/>
                <a:cxnLst/>
                <a:rect l="l" t="t" r="r" b="b"/>
                <a:pathLst>
                  <a:path w="2529" h="2345" extrusionOk="0">
                    <a:moveTo>
                      <a:pt x="1270" y="1"/>
                    </a:moveTo>
                    <a:cubicBezTo>
                      <a:pt x="703" y="1"/>
                      <a:pt x="204" y="405"/>
                      <a:pt x="112" y="982"/>
                    </a:cubicBezTo>
                    <a:cubicBezTo>
                      <a:pt x="1" y="1614"/>
                      <a:pt x="438" y="2218"/>
                      <a:pt x="1069" y="2329"/>
                    </a:cubicBezTo>
                    <a:cubicBezTo>
                      <a:pt x="1133" y="2340"/>
                      <a:pt x="1197" y="2344"/>
                      <a:pt x="1259" y="2344"/>
                    </a:cubicBezTo>
                    <a:cubicBezTo>
                      <a:pt x="1826" y="2344"/>
                      <a:pt x="2325" y="1940"/>
                      <a:pt x="2417" y="1363"/>
                    </a:cubicBezTo>
                    <a:cubicBezTo>
                      <a:pt x="2528" y="722"/>
                      <a:pt x="2091" y="118"/>
                      <a:pt x="1460" y="16"/>
                    </a:cubicBezTo>
                    <a:cubicBezTo>
                      <a:pt x="1396" y="6"/>
                      <a:pt x="1333" y="1"/>
                      <a:pt x="127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77" name="Google Shape;577;p42">
                <a:extLst>
                  <a:ext uri="{FF2B5EF4-FFF2-40B4-BE49-F238E27FC236}">
                    <a16:creationId xmlns:a16="http://schemas.microsoft.com/office/drawing/2014/main" id="{FAF5F371-19A5-3606-6CC4-10F1161838A4}"/>
                  </a:ext>
                </a:extLst>
              </p:cNvPr>
              <p:cNvSpPr/>
              <p:nvPr/>
            </p:nvSpPr>
            <p:spPr>
              <a:xfrm>
                <a:off x="6391557" y="1349628"/>
                <a:ext cx="57410" cy="49739"/>
              </a:xfrm>
              <a:custGeom>
                <a:avLst/>
                <a:gdLst/>
                <a:ahLst/>
                <a:cxnLst/>
                <a:rect l="l" t="t" r="r" b="b"/>
                <a:pathLst>
                  <a:path w="837" h="719" extrusionOk="0">
                    <a:moveTo>
                      <a:pt x="484" y="1"/>
                    </a:moveTo>
                    <a:cubicBezTo>
                      <a:pt x="168" y="1"/>
                      <a:pt x="1" y="382"/>
                      <a:pt x="233" y="614"/>
                    </a:cubicBezTo>
                    <a:cubicBezTo>
                      <a:pt x="305" y="686"/>
                      <a:pt x="394" y="718"/>
                      <a:pt x="481" y="718"/>
                    </a:cubicBezTo>
                    <a:cubicBezTo>
                      <a:pt x="662" y="718"/>
                      <a:pt x="837" y="577"/>
                      <a:pt x="837" y="363"/>
                    </a:cubicBezTo>
                    <a:cubicBezTo>
                      <a:pt x="837" y="159"/>
                      <a:pt x="679" y="1"/>
                      <a:pt x="4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78" name="Google Shape;578;p42">
                <a:extLst>
                  <a:ext uri="{FF2B5EF4-FFF2-40B4-BE49-F238E27FC236}">
                    <a16:creationId xmlns:a16="http://schemas.microsoft.com/office/drawing/2014/main" id="{42672279-F8C1-37D6-D3CB-03673B2F6D10}"/>
                  </a:ext>
                </a:extLst>
              </p:cNvPr>
              <p:cNvSpPr/>
              <p:nvPr/>
            </p:nvSpPr>
            <p:spPr>
              <a:xfrm>
                <a:off x="6145594" y="1167761"/>
                <a:ext cx="38959" cy="98440"/>
              </a:xfrm>
              <a:custGeom>
                <a:avLst/>
                <a:gdLst/>
                <a:ahLst/>
                <a:cxnLst/>
                <a:rect l="l" t="t" r="r" b="b"/>
                <a:pathLst>
                  <a:path w="568" h="1423" extrusionOk="0">
                    <a:moveTo>
                      <a:pt x="279" y="1"/>
                    </a:moveTo>
                    <a:cubicBezTo>
                      <a:pt x="130" y="1"/>
                      <a:pt x="0" y="131"/>
                      <a:pt x="0" y="289"/>
                    </a:cubicBezTo>
                    <a:lnTo>
                      <a:pt x="0" y="1143"/>
                    </a:lnTo>
                    <a:cubicBezTo>
                      <a:pt x="0" y="1292"/>
                      <a:pt x="130" y="1422"/>
                      <a:pt x="279" y="1422"/>
                    </a:cubicBezTo>
                    <a:cubicBezTo>
                      <a:pt x="437" y="1422"/>
                      <a:pt x="567" y="1292"/>
                      <a:pt x="567" y="1143"/>
                    </a:cubicBezTo>
                    <a:lnTo>
                      <a:pt x="567" y="289"/>
                    </a:lnTo>
                    <a:cubicBezTo>
                      <a:pt x="567" y="131"/>
                      <a:pt x="437" y="1"/>
                      <a:pt x="2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79" name="Google Shape;579;p42">
                <a:extLst>
                  <a:ext uri="{FF2B5EF4-FFF2-40B4-BE49-F238E27FC236}">
                    <a16:creationId xmlns:a16="http://schemas.microsoft.com/office/drawing/2014/main" id="{7896E892-AD0F-AA82-A23D-B9BA649707EB}"/>
                  </a:ext>
                </a:extLst>
              </p:cNvPr>
              <p:cNvSpPr/>
              <p:nvPr/>
            </p:nvSpPr>
            <p:spPr>
              <a:xfrm>
                <a:off x="6102245" y="1335516"/>
                <a:ext cx="148566" cy="108055"/>
              </a:xfrm>
              <a:custGeom>
                <a:avLst/>
                <a:gdLst/>
                <a:ahLst/>
                <a:cxnLst/>
                <a:rect l="l" t="t" r="r" b="b"/>
                <a:pathLst>
                  <a:path w="2166" h="1562" extrusionOk="0">
                    <a:moveTo>
                      <a:pt x="354" y="1"/>
                    </a:moveTo>
                    <a:cubicBezTo>
                      <a:pt x="159" y="1"/>
                      <a:pt x="1" y="158"/>
                      <a:pt x="1" y="354"/>
                    </a:cubicBezTo>
                    <a:lnTo>
                      <a:pt x="1" y="595"/>
                    </a:lnTo>
                    <a:cubicBezTo>
                      <a:pt x="1" y="1125"/>
                      <a:pt x="428" y="1561"/>
                      <a:pt x="967" y="1561"/>
                    </a:cubicBezTo>
                    <a:lnTo>
                      <a:pt x="2165" y="1561"/>
                    </a:lnTo>
                    <a:lnTo>
                      <a:pt x="2165" y="354"/>
                    </a:lnTo>
                    <a:cubicBezTo>
                      <a:pt x="2165" y="158"/>
                      <a:pt x="2007" y="1"/>
                      <a:pt x="18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80" name="Google Shape;580;p42">
                <a:extLst>
                  <a:ext uri="{FF2B5EF4-FFF2-40B4-BE49-F238E27FC236}">
                    <a16:creationId xmlns:a16="http://schemas.microsoft.com/office/drawing/2014/main" id="{E86A77B1-40B2-1493-4359-3827FF19E79D}"/>
                  </a:ext>
                </a:extLst>
              </p:cNvPr>
              <p:cNvSpPr/>
              <p:nvPr/>
            </p:nvSpPr>
            <p:spPr>
              <a:xfrm>
                <a:off x="7141658" y="1334893"/>
                <a:ext cx="149183" cy="108678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571" extrusionOk="0">
                    <a:moveTo>
                      <a:pt x="353" y="0"/>
                    </a:moveTo>
                    <a:cubicBezTo>
                      <a:pt x="158" y="0"/>
                      <a:pt x="0" y="167"/>
                      <a:pt x="0" y="363"/>
                    </a:cubicBezTo>
                    <a:lnTo>
                      <a:pt x="0" y="1570"/>
                    </a:lnTo>
                    <a:lnTo>
                      <a:pt x="1199" y="1570"/>
                    </a:lnTo>
                    <a:cubicBezTo>
                      <a:pt x="1737" y="1570"/>
                      <a:pt x="2174" y="1134"/>
                      <a:pt x="2174" y="595"/>
                    </a:cubicBezTo>
                    <a:lnTo>
                      <a:pt x="2174" y="363"/>
                    </a:lnTo>
                    <a:cubicBezTo>
                      <a:pt x="2174" y="167"/>
                      <a:pt x="2016" y="0"/>
                      <a:pt x="18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81" name="Google Shape;581;p42">
                <a:extLst>
                  <a:ext uri="{FF2B5EF4-FFF2-40B4-BE49-F238E27FC236}">
                    <a16:creationId xmlns:a16="http://schemas.microsoft.com/office/drawing/2014/main" id="{6876FFFE-89FC-CC0E-8EEE-889CBD461453}"/>
                  </a:ext>
                </a:extLst>
              </p:cNvPr>
              <p:cNvSpPr/>
              <p:nvPr/>
            </p:nvSpPr>
            <p:spPr>
              <a:xfrm>
                <a:off x="7147351" y="1164578"/>
                <a:ext cx="67012" cy="110615"/>
              </a:xfrm>
              <a:custGeom>
                <a:avLst/>
                <a:gdLst/>
                <a:ahLst/>
                <a:cxnLst/>
                <a:rect l="l" t="t" r="r" b="b"/>
                <a:pathLst>
                  <a:path w="977" h="1599" extrusionOk="0">
                    <a:moveTo>
                      <a:pt x="1" y="0"/>
                    </a:moveTo>
                    <a:lnTo>
                      <a:pt x="1" y="1598"/>
                    </a:lnTo>
                    <a:lnTo>
                      <a:pt x="976" y="1598"/>
                    </a:lnTo>
                    <a:lnTo>
                      <a:pt x="9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82" name="Google Shape;582;p42">
                <a:extLst>
                  <a:ext uri="{FF2B5EF4-FFF2-40B4-BE49-F238E27FC236}">
                    <a16:creationId xmlns:a16="http://schemas.microsoft.com/office/drawing/2014/main" id="{6E781797-9D92-C4C3-5B6F-9D700A1259CB}"/>
                  </a:ext>
                </a:extLst>
              </p:cNvPr>
              <p:cNvSpPr/>
              <p:nvPr/>
            </p:nvSpPr>
            <p:spPr>
              <a:xfrm>
                <a:off x="7147351" y="1164578"/>
                <a:ext cx="67012" cy="32859"/>
              </a:xfrm>
              <a:custGeom>
                <a:avLst/>
                <a:gdLst/>
                <a:ahLst/>
                <a:cxnLst/>
                <a:rect l="l" t="t" r="r" b="b"/>
                <a:pathLst>
                  <a:path w="977" h="475" extrusionOk="0">
                    <a:moveTo>
                      <a:pt x="1" y="0"/>
                    </a:moveTo>
                    <a:lnTo>
                      <a:pt x="1" y="474"/>
                    </a:lnTo>
                    <a:lnTo>
                      <a:pt x="976" y="474"/>
                    </a:lnTo>
                    <a:lnTo>
                      <a:pt x="9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83" name="Google Shape;583;p42">
                <a:extLst>
                  <a:ext uri="{FF2B5EF4-FFF2-40B4-BE49-F238E27FC236}">
                    <a16:creationId xmlns:a16="http://schemas.microsoft.com/office/drawing/2014/main" id="{5D20E427-7B7B-BF1B-AAEF-A28191CB8F68}"/>
                  </a:ext>
                </a:extLst>
              </p:cNvPr>
              <p:cNvSpPr/>
              <p:nvPr/>
            </p:nvSpPr>
            <p:spPr>
              <a:xfrm>
                <a:off x="6731215" y="1100313"/>
                <a:ext cx="77850" cy="37287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539" extrusionOk="0">
                    <a:moveTo>
                      <a:pt x="1" y="0"/>
                    </a:moveTo>
                    <a:lnTo>
                      <a:pt x="1" y="539"/>
                    </a:lnTo>
                    <a:lnTo>
                      <a:pt x="1134" y="539"/>
                    </a:lnTo>
                    <a:lnTo>
                      <a:pt x="1134" y="0"/>
                    </a:lnTo>
                    <a:close/>
                  </a:path>
                </a:pathLst>
              </a:custGeom>
              <a:solidFill>
                <a:srgbClr val="522D2D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84" name="Google Shape;584;p42">
                <a:extLst>
                  <a:ext uri="{FF2B5EF4-FFF2-40B4-BE49-F238E27FC236}">
                    <a16:creationId xmlns:a16="http://schemas.microsoft.com/office/drawing/2014/main" id="{FABB0BFB-D199-5770-B8D7-A1E3E644F681}"/>
                  </a:ext>
                </a:extLst>
              </p:cNvPr>
              <p:cNvSpPr/>
              <p:nvPr/>
            </p:nvSpPr>
            <p:spPr>
              <a:xfrm>
                <a:off x="6852276" y="879844"/>
                <a:ext cx="287529" cy="194181"/>
              </a:xfrm>
              <a:custGeom>
                <a:avLst/>
                <a:gdLst/>
                <a:ahLst/>
                <a:cxnLst/>
                <a:rect l="l" t="t" r="r" b="b"/>
                <a:pathLst>
                  <a:path w="4192" h="2807" extrusionOk="0">
                    <a:moveTo>
                      <a:pt x="1" y="0"/>
                    </a:moveTo>
                    <a:lnTo>
                      <a:pt x="1" y="2806"/>
                    </a:lnTo>
                    <a:lnTo>
                      <a:pt x="4191" y="2806"/>
                    </a:lnTo>
                    <a:lnTo>
                      <a:pt x="3058" y="679"/>
                    </a:lnTo>
                    <a:cubicBezTo>
                      <a:pt x="2835" y="261"/>
                      <a:pt x="2407" y="0"/>
                      <a:pt x="1933" y="0"/>
                    </a:cubicBezTo>
                    <a:close/>
                  </a:path>
                </a:pathLst>
              </a:custGeom>
              <a:solidFill>
                <a:srgbClr val="522D2D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85" name="Google Shape;585;p42">
                <a:extLst>
                  <a:ext uri="{FF2B5EF4-FFF2-40B4-BE49-F238E27FC236}">
                    <a16:creationId xmlns:a16="http://schemas.microsoft.com/office/drawing/2014/main" id="{A551A16A-32D9-84FE-C62A-C37048D0ABDB}"/>
                  </a:ext>
                </a:extLst>
              </p:cNvPr>
              <p:cNvSpPr/>
              <p:nvPr/>
            </p:nvSpPr>
            <p:spPr>
              <a:xfrm>
                <a:off x="6800697" y="1215009"/>
                <a:ext cx="347340" cy="318908"/>
              </a:xfrm>
              <a:custGeom>
                <a:avLst/>
                <a:gdLst/>
                <a:ahLst/>
                <a:cxnLst/>
                <a:rect l="l" t="t" r="r" b="b"/>
                <a:pathLst>
                  <a:path w="5064" h="4610" extrusionOk="0">
                    <a:moveTo>
                      <a:pt x="2539" y="0"/>
                    </a:moveTo>
                    <a:cubicBezTo>
                      <a:pt x="1495" y="0"/>
                      <a:pt x="545" y="711"/>
                      <a:pt x="298" y="1770"/>
                    </a:cubicBezTo>
                    <a:cubicBezTo>
                      <a:pt x="0" y="3015"/>
                      <a:pt x="762" y="4251"/>
                      <a:pt x="2007" y="4548"/>
                    </a:cubicBezTo>
                    <a:cubicBezTo>
                      <a:pt x="2184" y="4589"/>
                      <a:pt x="2360" y="4609"/>
                      <a:pt x="2534" y="4609"/>
                    </a:cubicBezTo>
                    <a:cubicBezTo>
                      <a:pt x="3577" y="4609"/>
                      <a:pt x="4521" y="3898"/>
                      <a:pt x="4776" y="2839"/>
                    </a:cubicBezTo>
                    <a:cubicBezTo>
                      <a:pt x="5064" y="1603"/>
                      <a:pt x="4302" y="358"/>
                      <a:pt x="3066" y="61"/>
                    </a:cubicBezTo>
                    <a:cubicBezTo>
                      <a:pt x="2890" y="20"/>
                      <a:pt x="2713" y="0"/>
                      <a:pt x="2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86" name="Google Shape;586;p42">
                <a:extLst>
                  <a:ext uri="{FF2B5EF4-FFF2-40B4-BE49-F238E27FC236}">
                    <a16:creationId xmlns:a16="http://schemas.microsoft.com/office/drawing/2014/main" id="{B578A836-A9AF-4837-D62F-106DAD0A6D25}"/>
                  </a:ext>
                </a:extLst>
              </p:cNvPr>
              <p:cNvSpPr/>
              <p:nvPr/>
            </p:nvSpPr>
            <p:spPr>
              <a:xfrm>
                <a:off x="6887326" y="1293318"/>
                <a:ext cx="172778" cy="162221"/>
              </a:xfrm>
              <a:custGeom>
                <a:avLst/>
                <a:gdLst/>
                <a:ahLst/>
                <a:cxnLst/>
                <a:rect l="l" t="t" r="r" b="b"/>
                <a:pathLst>
                  <a:path w="2519" h="2345" extrusionOk="0">
                    <a:moveTo>
                      <a:pt x="1263" y="1"/>
                    </a:moveTo>
                    <a:cubicBezTo>
                      <a:pt x="703" y="1"/>
                      <a:pt x="204" y="405"/>
                      <a:pt x="103" y="982"/>
                    </a:cubicBezTo>
                    <a:cubicBezTo>
                      <a:pt x="1" y="1614"/>
                      <a:pt x="438" y="2218"/>
                      <a:pt x="1069" y="2329"/>
                    </a:cubicBezTo>
                    <a:cubicBezTo>
                      <a:pt x="1133" y="2340"/>
                      <a:pt x="1197" y="2344"/>
                      <a:pt x="1259" y="2344"/>
                    </a:cubicBezTo>
                    <a:cubicBezTo>
                      <a:pt x="1826" y="2344"/>
                      <a:pt x="2325" y="1940"/>
                      <a:pt x="2417" y="1363"/>
                    </a:cubicBezTo>
                    <a:cubicBezTo>
                      <a:pt x="2519" y="722"/>
                      <a:pt x="2091" y="118"/>
                      <a:pt x="1450" y="16"/>
                    </a:cubicBezTo>
                    <a:cubicBezTo>
                      <a:pt x="1388" y="6"/>
                      <a:pt x="1325" y="1"/>
                      <a:pt x="12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87" name="Google Shape;587;p42">
                <a:extLst>
                  <a:ext uri="{FF2B5EF4-FFF2-40B4-BE49-F238E27FC236}">
                    <a16:creationId xmlns:a16="http://schemas.microsoft.com/office/drawing/2014/main" id="{C5E78FA8-085D-B807-AAA9-3FFCB8525265}"/>
                  </a:ext>
                </a:extLst>
              </p:cNvPr>
              <p:cNvSpPr/>
              <p:nvPr/>
            </p:nvSpPr>
            <p:spPr>
              <a:xfrm>
                <a:off x="6941512" y="1349628"/>
                <a:ext cx="56793" cy="49739"/>
              </a:xfrm>
              <a:custGeom>
                <a:avLst/>
                <a:gdLst/>
                <a:ahLst/>
                <a:cxnLst/>
                <a:rect l="l" t="t" r="r" b="b"/>
                <a:pathLst>
                  <a:path w="828" h="719" extrusionOk="0">
                    <a:moveTo>
                      <a:pt x="475" y="1"/>
                    </a:moveTo>
                    <a:cubicBezTo>
                      <a:pt x="159" y="1"/>
                      <a:pt x="1" y="382"/>
                      <a:pt x="224" y="614"/>
                    </a:cubicBezTo>
                    <a:cubicBezTo>
                      <a:pt x="296" y="686"/>
                      <a:pt x="384" y="718"/>
                      <a:pt x="471" y="718"/>
                    </a:cubicBezTo>
                    <a:cubicBezTo>
                      <a:pt x="653" y="718"/>
                      <a:pt x="828" y="577"/>
                      <a:pt x="828" y="363"/>
                    </a:cubicBezTo>
                    <a:cubicBezTo>
                      <a:pt x="828" y="159"/>
                      <a:pt x="670" y="1"/>
                      <a:pt x="4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88" name="Google Shape;588;p42">
                <a:extLst>
                  <a:ext uri="{FF2B5EF4-FFF2-40B4-BE49-F238E27FC236}">
                    <a16:creationId xmlns:a16="http://schemas.microsoft.com/office/drawing/2014/main" id="{AF13B36F-19A0-A189-3CB6-E7392AAED86B}"/>
                  </a:ext>
                </a:extLst>
              </p:cNvPr>
              <p:cNvSpPr/>
              <p:nvPr/>
            </p:nvSpPr>
            <p:spPr>
              <a:xfrm>
                <a:off x="6102245" y="1335516"/>
                <a:ext cx="148566" cy="108055"/>
              </a:xfrm>
              <a:custGeom>
                <a:avLst/>
                <a:gdLst/>
                <a:ahLst/>
                <a:cxnLst/>
                <a:rect l="l" t="t" r="r" b="b"/>
                <a:pathLst>
                  <a:path w="2166" h="1562" extrusionOk="0">
                    <a:moveTo>
                      <a:pt x="354" y="1"/>
                    </a:moveTo>
                    <a:cubicBezTo>
                      <a:pt x="159" y="1"/>
                      <a:pt x="1" y="158"/>
                      <a:pt x="1" y="354"/>
                    </a:cubicBezTo>
                    <a:lnTo>
                      <a:pt x="1" y="595"/>
                    </a:lnTo>
                    <a:cubicBezTo>
                      <a:pt x="1" y="1125"/>
                      <a:pt x="428" y="1561"/>
                      <a:pt x="967" y="1561"/>
                    </a:cubicBezTo>
                    <a:lnTo>
                      <a:pt x="2165" y="1561"/>
                    </a:lnTo>
                    <a:lnTo>
                      <a:pt x="2165" y="354"/>
                    </a:lnTo>
                    <a:cubicBezTo>
                      <a:pt x="2165" y="158"/>
                      <a:pt x="2007" y="1"/>
                      <a:pt x="1812" y="1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89" name="Google Shape;589;p42">
                <a:extLst>
                  <a:ext uri="{FF2B5EF4-FFF2-40B4-BE49-F238E27FC236}">
                    <a16:creationId xmlns:a16="http://schemas.microsoft.com/office/drawing/2014/main" id="{15C6556E-271D-4119-E48F-E981F6EE9995}"/>
                  </a:ext>
                </a:extLst>
              </p:cNvPr>
              <p:cNvSpPr/>
              <p:nvPr/>
            </p:nvSpPr>
            <p:spPr>
              <a:xfrm>
                <a:off x="7141658" y="1335516"/>
                <a:ext cx="149183" cy="108678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571" extrusionOk="0">
                    <a:moveTo>
                      <a:pt x="353" y="0"/>
                    </a:moveTo>
                    <a:cubicBezTo>
                      <a:pt x="158" y="0"/>
                      <a:pt x="0" y="167"/>
                      <a:pt x="0" y="363"/>
                    </a:cubicBezTo>
                    <a:lnTo>
                      <a:pt x="0" y="1570"/>
                    </a:lnTo>
                    <a:lnTo>
                      <a:pt x="1199" y="1570"/>
                    </a:lnTo>
                    <a:cubicBezTo>
                      <a:pt x="1737" y="1570"/>
                      <a:pt x="2174" y="1134"/>
                      <a:pt x="2174" y="595"/>
                    </a:cubicBezTo>
                    <a:lnTo>
                      <a:pt x="2174" y="363"/>
                    </a:lnTo>
                    <a:cubicBezTo>
                      <a:pt x="2174" y="167"/>
                      <a:pt x="2016" y="0"/>
                      <a:pt x="1821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590" name="Google Shape;590;p42">
            <a:extLst>
              <a:ext uri="{FF2B5EF4-FFF2-40B4-BE49-F238E27FC236}">
                <a16:creationId xmlns:a16="http://schemas.microsoft.com/office/drawing/2014/main" id="{ADC50AE2-F851-7422-177E-3DBDBCA0A26A}"/>
              </a:ext>
            </a:extLst>
          </p:cNvPr>
          <p:cNvGrpSpPr/>
          <p:nvPr/>
        </p:nvGrpSpPr>
        <p:grpSpPr>
          <a:xfrm rot="599919">
            <a:off x="7343145" y="1063559"/>
            <a:ext cx="731486" cy="666473"/>
            <a:chOff x="906275" y="1599452"/>
            <a:chExt cx="823099" cy="746106"/>
          </a:xfrm>
        </p:grpSpPr>
        <p:sp>
          <p:nvSpPr>
            <p:cNvPr id="591" name="Google Shape;591;p42">
              <a:extLst>
                <a:ext uri="{FF2B5EF4-FFF2-40B4-BE49-F238E27FC236}">
                  <a16:creationId xmlns:a16="http://schemas.microsoft.com/office/drawing/2014/main" id="{55FA272C-A62A-9D0B-BCA2-554ABC5EE8FE}"/>
                </a:ext>
              </a:extLst>
            </p:cNvPr>
            <p:cNvSpPr/>
            <p:nvPr/>
          </p:nvSpPr>
          <p:spPr>
            <a:xfrm>
              <a:off x="906275" y="1599479"/>
              <a:ext cx="820929" cy="746053"/>
            </a:xfrm>
            <a:custGeom>
              <a:avLst/>
              <a:gdLst/>
              <a:ahLst/>
              <a:cxnLst/>
              <a:rect l="l" t="t" r="r" b="b"/>
              <a:pathLst>
                <a:path w="15303" h="13941" extrusionOk="0">
                  <a:moveTo>
                    <a:pt x="7652" y="0"/>
                  </a:moveTo>
                  <a:cubicBezTo>
                    <a:pt x="5868" y="0"/>
                    <a:pt x="4084" y="681"/>
                    <a:pt x="2723" y="2042"/>
                  </a:cubicBezTo>
                  <a:cubicBezTo>
                    <a:pt x="1" y="4764"/>
                    <a:pt x="1" y="9177"/>
                    <a:pt x="2723" y="11899"/>
                  </a:cubicBezTo>
                  <a:cubicBezTo>
                    <a:pt x="4084" y="13260"/>
                    <a:pt x="5868" y="13941"/>
                    <a:pt x="7652" y="13941"/>
                  </a:cubicBezTo>
                  <a:cubicBezTo>
                    <a:pt x="9436" y="13941"/>
                    <a:pt x="11220" y="13260"/>
                    <a:pt x="12581" y="11899"/>
                  </a:cubicBezTo>
                  <a:cubicBezTo>
                    <a:pt x="15303" y="9177"/>
                    <a:pt x="15303" y="4764"/>
                    <a:pt x="12581" y="2042"/>
                  </a:cubicBezTo>
                  <a:cubicBezTo>
                    <a:pt x="11220" y="681"/>
                    <a:pt x="9436" y="0"/>
                    <a:pt x="7652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592" name="Google Shape;592;p42">
              <a:extLst>
                <a:ext uri="{FF2B5EF4-FFF2-40B4-BE49-F238E27FC236}">
                  <a16:creationId xmlns:a16="http://schemas.microsoft.com/office/drawing/2014/main" id="{8876BA1A-9E58-7962-5D4D-C82EDF283A6D}"/>
                </a:ext>
              </a:extLst>
            </p:cNvPr>
            <p:cNvGrpSpPr/>
            <p:nvPr/>
          </p:nvGrpSpPr>
          <p:grpSpPr>
            <a:xfrm>
              <a:off x="908928" y="1599452"/>
              <a:ext cx="820447" cy="746106"/>
              <a:chOff x="6335250" y="2173325"/>
              <a:chExt cx="382350" cy="348550"/>
            </a:xfrm>
          </p:grpSpPr>
          <p:sp>
            <p:nvSpPr>
              <p:cNvPr id="593" name="Google Shape;593;p42">
                <a:extLst>
                  <a:ext uri="{FF2B5EF4-FFF2-40B4-BE49-F238E27FC236}">
                    <a16:creationId xmlns:a16="http://schemas.microsoft.com/office/drawing/2014/main" id="{64FCB7CD-09CC-48CA-6680-14FABC32A3D8}"/>
                  </a:ext>
                </a:extLst>
              </p:cNvPr>
              <p:cNvSpPr/>
              <p:nvPr/>
            </p:nvSpPr>
            <p:spPr>
              <a:xfrm>
                <a:off x="6335250" y="2173325"/>
                <a:ext cx="382350" cy="348550"/>
              </a:xfrm>
              <a:custGeom>
                <a:avLst/>
                <a:gdLst/>
                <a:ahLst/>
                <a:cxnLst/>
                <a:rect l="l" t="t" r="r" b="b"/>
                <a:pathLst>
                  <a:path w="15294" h="13942" extrusionOk="0">
                    <a:moveTo>
                      <a:pt x="7643" y="0"/>
                    </a:moveTo>
                    <a:cubicBezTo>
                      <a:pt x="5861" y="0"/>
                      <a:pt x="4079" y="681"/>
                      <a:pt x="2723" y="2042"/>
                    </a:cubicBezTo>
                    <a:cubicBezTo>
                      <a:pt x="0" y="4764"/>
                      <a:pt x="0" y="9177"/>
                      <a:pt x="2723" y="11899"/>
                    </a:cubicBezTo>
                    <a:cubicBezTo>
                      <a:pt x="4079" y="13261"/>
                      <a:pt x="5861" y="13941"/>
                      <a:pt x="7643" y="13941"/>
                    </a:cubicBezTo>
                    <a:cubicBezTo>
                      <a:pt x="9426" y="13941"/>
                      <a:pt x="11210" y="13261"/>
                      <a:pt x="12571" y="11899"/>
                    </a:cubicBezTo>
                    <a:cubicBezTo>
                      <a:pt x="15293" y="9177"/>
                      <a:pt x="15293" y="4764"/>
                      <a:pt x="12571" y="2042"/>
                    </a:cubicBezTo>
                    <a:cubicBezTo>
                      <a:pt x="11210" y="681"/>
                      <a:pt x="9426" y="0"/>
                      <a:pt x="76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94" name="Google Shape;594;p42">
                <a:extLst>
                  <a:ext uri="{FF2B5EF4-FFF2-40B4-BE49-F238E27FC236}">
                    <a16:creationId xmlns:a16="http://schemas.microsoft.com/office/drawing/2014/main" id="{DD84BCFE-D705-C064-03D2-9C5AE52740A1}"/>
                  </a:ext>
                </a:extLst>
              </p:cNvPr>
              <p:cNvSpPr/>
              <p:nvPr/>
            </p:nvSpPr>
            <p:spPr>
              <a:xfrm>
                <a:off x="6361950" y="2195175"/>
                <a:ext cx="316850" cy="304925"/>
              </a:xfrm>
              <a:custGeom>
                <a:avLst/>
                <a:gdLst/>
                <a:ahLst/>
                <a:cxnLst/>
                <a:rect l="l" t="t" r="r" b="b"/>
                <a:pathLst>
                  <a:path w="12674" h="12197" extrusionOk="0">
                    <a:moveTo>
                      <a:pt x="6579" y="1001"/>
                    </a:moveTo>
                    <a:cubicBezTo>
                      <a:pt x="9394" y="1001"/>
                      <a:pt x="11670" y="3286"/>
                      <a:pt x="11670" y="6101"/>
                    </a:cubicBezTo>
                    <a:cubicBezTo>
                      <a:pt x="11670" y="8155"/>
                      <a:pt x="10434" y="10013"/>
                      <a:pt x="8530" y="10802"/>
                    </a:cubicBezTo>
                    <a:cubicBezTo>
                      <a:pt x="7899" y="11064"/>
                      <a:pt x="7237" y="11191"/>
                      <a:pt x="6580" y="11191"/>
                    </a:cubicBezTo>
                    <a:cubicBezTo>
                      <a:pt x="5254" y="11191"/>
                      <a:pt x="3950" y="10673"/>
                      <a:pt x="2974" y="9697"/>
                    </a:cubicBezTo>
                    <a:cubicBezTo>
                      <a:pt x="1515" y="8247"/>
                      <a:pt x="1079" y="6055"/>
                      <a:pt x="1868" y="4150"/>
                    </a:cubicBezTo>
                    <a:cubicBezTo>
                      <a:pt x="2658" y="2246"/>
                      <a:pt x="4516" y="1001"/>
                      <a:pt x="6579" y="1001"/>
                    </a:cubicBezTo>
                    <a:close/>
                    <a:moveTo>
                      <a:pt x="6582" y="1"/>
                    </a:moveTo>
                    <a:cubicBezTo>
                      <a:pt x="4993" y="1"/>
                      <a:pt x="3431" y="618"/>
                      <a:pt x="2268" y="1781"/>
                    </a:cubicBezTo>
                    <a:cubicBezTo>
                      <a:pt x="521" y="3528"/>
                      <a:pt x="1" y="6157"/>
                      <a:pt x="939" y="8433"/>
                    </a:cubicBezTo>
                    <a:cubicBezTo>
                      <a:pt x="1887" y="10710"/>
                      <a:pt x="4107" y="12196"/>
                      <a:pt x="6579" y="12196"/>
                    </a:cubicBezTo>
                    <a:cubicBezTo>
                      <a:pt x="9942" y="12187"/>
                      <a:pt x="12674" y="9465"/>
                      <a:pt x="12674" y="6101"/>
                    </a:cubicBezTo>
                    <a:cubicBezTo>
                      <a:pt x="12674" y="3630"/>
                      <a:pt x="11187" y="1409"/>
                      <a:pt x="8911" y="462"/>
                    </a:cubicBezTo>
                    <a:cubicBezTo>
                      <a:pt x="8158" y="151"/>
                      <a:pt x="7367" y="1"/>
                      <a:pt x="6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95" name="Google Shape;595;p42">
                <a:extLst>
                  <a:ext uri="{FF2B5EF4-FFF2-40B4-BE49-F238E27FC236}">
                    <a16:creationId xmlns:a16="http://schemas.microsoft.com/office/drawing/2014/main" id="{7576D85B-8542-0FE1-A724-1F54A25620B8}"/>
                  </a:ext>
                </a:extLst>
              </p:cNvPr>
              <p:cNvSpPr/>
              <p:nvPr/>
            </p:nvSpPr>
            <p:spPr>
              <a:xfrm>
                <a:off x="6428375" y="2323075"/>
                <a:ext cx="195850" cy="49025"/>
              </a:xfrm>
              <a:custGeom>
                <a:avLst/>
                <a:gdLst/>
                <a:ahLst/>
                <a:cxnLst/>
                <a:rect l="l" t="t" r="r" b="b"/>
                <a:pathLst>
                  <a:path w="7834" h="1961" extrusionOk="0">
                    <a:moveTo>
                      <a:pt x="614" y="0"/>
                    </a:moveTo>
                    <a:cubicBezTo>
                      <a:pt x="280" y="0"/>
                      <a:pt x="1" y="158"/>
                      <a:pt x="1" y="354"/>
                    </a:cubicBezTo>
                    <a:lnTo>
                      <a:pt x="1" y="1608"/>
                    </a:lnTo>
                    <a:cubicBezTo>
                      <a:pt x="1" y="1803"/>
                      <a:pt x="280" y="1961"/>
                      <a:pt x="614" y="1961"/>
                    </a:cubicBezTo>
                    <a:lnTo>
                      <a:pt x="7220" y="1961"/>
                    </a:lnTo>
                    <a:cubicBezTo>
                      <a:pt x="7564" y="1961"/>
                      <a:pt x="7833" y="1803"/>
                      <a:pt x="7833" y="1608"/>
                    </a:cubicBezTo>
                    <a:lnTo>
                      <a:pt x="7833" y="354"/>
                    </a:lnTo>
                    <a:cubicBezTo>
                      <a:pt x="7833" y="158"/>
                      <a:pt x="7564" y="0"/>
                      <a:pt x="72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4B3F751-64F1-A9CB-21EC-1C9D4D8471AD}"/>
              </a:ext>
            </a:extLst>
          </p:cNvPr>
          <p:cNvSpPr txBox="1"/>
          <p:nvPr/>
        </p:nvSpPr>
        <p:spPr>
          <a:xfrm>
            <a:off x="8341895" y="4475139"/>
            <a:ext cx="348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997671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6">
          <a:extLst>
            <a:ext uri="{FF2B5EF4-FFF2-40B4-BE49-F238E27FC236}">
              <a16:creationId xmlns:a16="http://schemas.microsoft.com/office/drawing/2014/main" id="{09B3DF60-CF3B-B507-95A5-5B2DEA6C2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614;p43">
            <a:extLst>
              <a:ext uri="{FF2B5EF4-FFF2-40B4-BE49-F238E27FC236}">
                <a16:creationId xmlns:a16="http://schemas.microsoft.com/office/drawing/2014/main" id="{9C5D7B90-C2EF-8988-29E0-6BC69B26A0E0}"/>
              </a:ext>
            </a:extLst>
          </p:cNvPr>
          <p:cNvGrpSpPr/>
          <p:nvPr/>
        </p:nvGrpSpPr>
        <p:grpSpPr>
          <a:xfrm rot="10800000">
            <a:off x="492645" y="486327"/>
            <a:ext cx="567141" cy="617767"/>
            <a:chOff x="713224" y="2571739"/>
            <a:chExt cx="567141" cy="617767"/>
          </a:xfrm>
        </p:grpSpPr>
        <p:sp>
          <p:nvSpPr>
            <p:cNvPr id="6" name="Google Shape;615;p43">
              <a:extLst>
                <a:ext uri="{FF2B5EF4-FFF2-40B4-BE49-F238E27FC236}">
                  <a16:creationId xmlns:a16="http://schemas.microsoft.com/office/drawing/2014/main" id="{DBAEF56B-C8BB-DC99-773B-17E3658C4519}"/>
                </a:ext>
              </a:extLst>
            </p:cNvPr>
            <p:cNvSpPr/>
            <p:nvPr/>
          </p:nvSpPr>
          <p:spPr>
            <a:xfrm>
              <a:off x="1095425" y="3009936"/>
              <a:ext cx="173279" cy="179570"/>
            </a:xfrm>
            <a:custGeom>
              <a:avLst/>
              <a:gdLst/>
              <a:ahLst/>
              <a:cxnLst/>
              <a:rect l="l" t="t" r="r" b="b"/>
              <a:pathLst>
                <a:path w="3476" h="3476" extrusionOk="0">
                  <a:moveTo>
                    <a:pt x="1738" y="1"/>
                  </a:moveTo>
                  <a:cubicBezTo>
                    <a:pt x="1487" y="1"/>
                    <a:pt x="1283" y="205"/>
                    <a:pt x="1283" y="456"/>
                  </a:cubicBezTo>
                  <a:lnTo>
                    <a:pt x="1283" y="1051"/>
                  </a:lnTo>
                  <a:cubicBezTo>
                    <a:pt x="1283" y="1172"/>
                    <a:pt x="1171" y="1283"/>
                    <a:pt x="1050" y="1283"/>
                  </a:cubicBezTo>
                  <a:lnTo>
                    <a:pt x="456" y="1283"/>
                  </a:lnTo>
                  <a:cubicBezTo>
                    <a:pt x="205" y="1283"/>
                    <a:pt x="1" y="1487"/>
                    <a:pt x="1" y="1738"/>
                  </a:cubicBezTo>
                  <a:cubicBezTo>
                    <a:pt x="1" y="1989"/>
                    <a:pt x="205" y="2194"/>
                    <a:pt x="456" y="2194"/>
                  </a:cubicBezTo>
                  <a:lnTo>
                    <a:pt x="1050" y="2194"/>
                  </a:lnTo>
                  <a:cubicBezTo>
                    <a:pt x="1171" y="2194"/>
                    <a:pt x="1283" y="2296"/>
                    <a:pt x="1283" y="2426"/>
                  </a:cubicBezTo>
                  <a:lnTo>
                    <a:pt x="1283" y="3020"/>
                  </a:lnTo>
                  <a:cubicBezTo>
                    <a:pt x="1283" y="3271"/>
                    <a:pt x="1487" y="3476"/>
                    <a:pt x="1738" y="3476"/>
                  </a:cubicBezTo>
                  <a:cubicBezTo>
                    <a:pt x="1989" y="3476"/>
                    <a:pt x="2193" y="3271"/>
                    <a:pt x="2193" y="3020"/>
                  </a:cubicBezTo>
                  <a:lnTo>
                    <a:pt x="2193" y="2426"/>
                  </a:lnTo>
                  <a:cubicBezTo>
                    <a:pt x="2193" y="2296"/>
                    <a:pt x="2295" y="2194"/>
                    <a:pt x="2426" y="2194"/>
                  </a:cubicBezTo>
                  <a:lnTo>
                    <a:pt x="3020" y="2194"/>
                  </a:lnTo>
                  <a:cubicBezTo>
                    <a:pt x="3271" y="2194"/>
                    <a:pt x="3475" y="1989"/>
                    <a:pt x="3475" y="1738"/>
                  </a:cubicBezTo>
                  <a:cubicBezTo>
                    <a:pt x="3475" y="1487"/>
                    <a:pt x="3271" y="1283"/>
                    <a:pt x="3020" y="1283"/>
                  </a:cubicBezTo>
                  <a:lnTo>
                    <a:pt x="2426" y="1283"/>
                  </a:lnTo>
                  <a:cubicBezTo>
                    <a:pt x="2295" y="1283"/>
                    <a:pt x="2193" y="1172"/>
                    <a:pt x="2193" y="1051"/>
                  </a:cubicBezTo>
                  <a:lnTo>
                    <a:pt x="2193" y="456"/>
                  </a:lnTo>
                  <a:cubicBezTo>
                    <a:pt x="2193" y="205"/>
                    <a:pt x="1989" y="1"/>
                    <a:pt x="17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16;p43">
              <a:extLst>
                <a:ext uri="{FF2B5EF4-FFF2-40B4-BE49-F238E27FC236}">
                  <a16:creationId xmlns:a16="http://schemas.microsoft.com/office/drawing/2014/main" id="{15B66D43-FE76-663D-12E0-90ECD164B79A}"/>
                </a:ext>
              </a:extLst>
            </p:cNvPr>
            <p:cNvSpPr/>
            <p:nvPr/>
          </p:nvSpPr>
          <p:spPr>
            <a:xfrm rot="1800110">
              <a:off x="1056829" y="2607512"/>
              <a:ext cx="191333" cy="180090"/>
            </a:xfrm>
            <a:custGeom>
              <a:avLst/>
              <a:gdLst/>
              <a:ahLst/>
              <a:cxnLst/>
              <a:rect l="l" t="t" r="r" b="b"/>
              <a:pathLst>
                <a:path w="3838" h="3486" extrusionOk="0">
                  <a:moveTo>
                    <a:pt x="1915" y="1"/>
                  </a:moveTo>
                  <a:cubicBezTo>
                    <a:pt x="1805" y="1"/>
                    <a:pt x="1696" y="63"/>
                    <a:pt x="1655" y="189"/>
                  </a:cubicBezTo>
                  <a:lnTo>
                    <a:pt x="1413" y="932"/>
                  </a:lnTo>
                  <a:cubicBezTo>
                    <a:pt x="1376" y="1044"/>
                    <a:pt x="1274" y="1118"/>
                    <a:pt x="1153" y="1118"/>
                  </a:cubicBezTo>
                  <a:lnTo>
                    <a:pt x="372" y="1118"/>
                  </a:lnTo>
                  <a:cubicBezTo>
                    <a:pt x="112" y="1118"/>
                    <a:pt x="1" y="1462"/>
                    <a:pt x="214" y="1610"/>
                  </a:cubicBezTo>
                  <a:lnTo>
                    <a:pt x="846" y="2075"/>
                  </a:lnTo>
                  <a:cubicBezTo>
                    <a:pt x="939" y="2149"/>
                    <a:pt x="986" y="2270"/>
                    <a:pt x="948" y="2381"/>
                  </a:cubicBezTo>
                  <a:lnTo>
                    <a:pt x="707" y="3125"/>
                  </a:lnTo>
                  <a:cubicBezTo>
                    <a:pt x="643" y="3316"/>
                    <a:pt x="795" y="3485"/>
                    <a:pt x="966" y="3485"/>
                  </a:cubicBezTo>
                  <a:cubicBezTo>
                    <a:pt x="1019" y="3485"/>
                    <a:pt x="1074" y="3469"/>
                    <a:pt x="1125" y="3431"/>
                  </a:cubicBezTo>
                  <a:lnTo>
                    <a:pt x="1757" y="2967"/>
                  </a:lnTo>
                  <a:cubicBezTo>
                    <a:pt x="1803" y="2934"/>
                    <a:pt x="1859" y="2918"/>
                    <a:pt x="1916" y="2918"/>
                  </a:cubicBezTo>
                  <a:cubicBezTo>
                    <a:pt x="1973" y="2918"/>
                    <a:pt x="2031" y="2934"/>
                    <a:pt x="2082" y="2967"/>
                  </a:cubicBezTo>
                  <a:lnTo>
                    <a:pt x="2714" y="3431"/>
                  </a:lnTo>
                  <a:cubicBezTo>
                    <a:pt x="2765" y="3469"/>
                    <a:pt x="2820" y="3485"/>
                    <a:pt x="2873" y="3485"/>
                  </a:cubicBezTo>
                  <a:cubicBezTo>
                    <a:pt x="3043" y="3485"/>
                    <a:pt x="3195" y="3316"/>
                    <a:pt x="3132" y="3125"/>
                  </a:cubicBezTo>
                  <a:lnTo>
                    <a:pt x="2890" y="2381"/>
                  </a:lnTo>
                  <a:cubicBezTo>
                    <a:pt x="2853" y="2270"/>
                    <a:pt x="2890" y="2149"/>
                    <a:pt x="2992" y="2075"/>
                  </a:cubicBezTo>
                  <a:lnTo>
                    <a:pt x="3624" y="1610"/>
                  </a:lnTo>
                  <a:cubicBezTo>
                    <a:pt x="3838" y="1452"/>
                    <a:pt x="3726" y="1118"/>
                    <a:pt x="3457" y="1118"/>
                  </a:cubicBezTo>
                  <a:lnTo>
                    <a:pt x="2677" y="1118"/>
                  </a:lnTo>
                  <a:cubicBezTo>
                    <a:pt x="2556" y="1118"/>
                    <a:pt x="2454" y="1044"/>
                    <a:pt x="2416" y="932"/>
                  </a:cubicBezTo>
                  <a:lnTo>
                    <a:pt x="2175" y="189"/>
                  </a:lnTo>
                  <a:cubicBezTo>
                    <a:pt x="2133" y="63"/>
                    <a:pt x="2024" y="1"/>
                    <a:pt x="1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17;p43">
              <a:extLst>
                <a:ext uri="{FF2B5EF4-FFF2-40B4-BE49-F238E27FC236}">
                  <a16:creationId xmlns:a16="http://schemas.microsoft.com/office/drawing/2014/main" id="{2F839498-4E49-8184-7098-C5CF8060BB6D}"/>
                </a:ext>
              </a:extLst>
            </p:cNvPr>
            <p:cNvSpPr/>
            <p:nvPr/>
          </p:nvSpPr>
          <p:spPr>
            <a:xfrm>
              <a:off x="713224" y="2982900"/>
              <a:ext cx="176400" cy="183000"/>
            </a:xfrm>
            <a:prstGeom prst="donut">
              <a:avLst>
                <a:gd name="adj" fmla="val 22523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5025AD8-F4F5-F40F-1502-8BF1AA70D703}"/>
              </a:ext>
            </a:extLst>
          </p:cNvPr>
          <p:cNvSpPr txBox="1"/>
          <p:nvPr/>
        </p:nvSpPr>
        <p:spPr>
          <a:xfrm>
            <a:off x="1059786" y="683183"/>
            <a:ext cx="123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● Dataset: 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328D7B-24A3-3142-7057-FEB281225710}"/>
              </a:ext>
            </a:extLst>
          </p:cNvPr>
          <p:cNvSpPr txBox="1"/>
          <p:nvPr/>
        </p:nvSpPr>
        <p:spPr>
          <a:xfrm>
            <a:off x="820150" y="999741"/>
            <a:ext cx="750369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tx1"/>
                </a:solidFill>
              </a:rPr>
              <a:t>Bộ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dữ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liệu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gốc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được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sử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dụng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là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b="1" dirty="0">
                <a:solidFill>
                  <a:schemeClr val="tx1"/>
                </a:solidFill>
              </a:rPr>
              <a:t>Street Traffic Signs in Vietnam-Coco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được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cung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cấp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bởi</a:t>
            </a:r>
            <a:r>
              <a:rPr lang="en-US" sz="1600" dirty="0">
                <a:solidFill>
                  <a:schemeClr val="tx1"/>
                </a:solidFill>
              </a:rPr>
              <a:t> Kaggle (</a:t>
            </a:r>
            <a:r>
              <a:rPr lang="en-US" sz="16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https://www.kaggle.com/datasets/lvnduy/street-traffic-signs-in-vietnam-coco</a:t>
            </a:r>
            <a:r>
              <a:rPr lang="en-US" sz="1600" dirty="0">
                <a:solidFill>
                  <a:schemeClr val="tx1"/>
                </a:solidFill>
              </a:rPr>
              <a:t>).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tx1"/>
                </a:solidFill>
              </a:rPr>
              <a:t>Dữ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liệu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bổ</a:t>
            </a:r>
            <a:r>
              <a:rPr lang="en-US" sz="1600" dirty="0">
                <a:solidFill>
                  <a:schemeClr val="tx1"/>
                </a:solidFill>
              </a:rPr>
              <a:t> sung </a:t>
            </a:r>
            <a:r>
              <a:rPr lang="en-US" sz="1600" dirty="0" err="1">
                <a:solidFill>
                  <a:schemeClr val="tx1"/>
                </a:solidFill>
              </a:rPr>
              <a:t>cho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nhãn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bị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thiếu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được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tải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về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từ</a:t>
            </a:r>
            <a:r>
              <a:rPr lang="en-US" sz="1600" dirty="0">
                <a:solidFill>
                  <a:schemeClr val="tx1"/>
                </a:solidFill>
              </a:rPr>
              <a:t> google search </a:t>
            </a:r>
            <a:r>
              <a:rPr lang="en-US" sz="1600" dirty="0" err="1">
                <a:solidFill>
                  <a:schemeClr val="tx1"/>
                </a:solidFill>
              </a:rPr>
              <a:t>và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được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đồng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bộ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vào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bộ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dữ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liệu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gốc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tx1"/>
                </a:solidFill>
              </a:rPr>
              <a:t>Áp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dụng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tăng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cường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dữ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liệu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để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tăng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tính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đa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dạng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cho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dữ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liệu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tx1"/>
                </a:solidFill>
              </a:rPr>
              <a:t>Về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cấu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trúc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bộ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dữ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liệu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tổng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cộng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có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b="1" dirty="0">
                <a:solidFill>
                  <a:schemeClr val="tx1"/>
                </a:solidFill>
              </a:rPr>
              <a:t>10837 </a:t>
            </a:r>
            <a:r>
              <a:rPr lang="en-US" sz="1600" b="1" dirty="0" err="1">
                <a:solidFill>
                  <a:schemeClr val="tx1"/>
                </a:solidFill>
              </a:rPr>
              <a:t>ảnh</a:t>
            </a:r>
            <a:r>
              <a:rPr lang="en-US" sz="1600" dirty="0">
                <a:solidFill>
                  <a:schemeClr val="tx1"/>
                </a:solidFill>
              </a:rPr>
              <a:t>, chia </a:t>
            </a:r>
            <a:r>
              <a:rPr lang="en-US" sz="1600" dirty="0" err="1">
                <a:solidFill>
                  <a:schemeClr val="tx1"/>
                </a:solidFill>
              </a:rPr>
              <a:t>thành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b="1" dirty="0">
                <a:solidFill>
                  <a:schemeClr val="tx1"/>
                </a:solidFill>
              </a:rPr>
              <a:t>3 </a:t>
            </a:r>
            <a:r>
              <a:rPr lang="en-US" sz="1600" b="1" dirty="0" err="1">
                <a:solidFill>
                  <a:schemeClr val="tx1"/>
                </a:solidFill>
              </a:rPr>
              <a:t>thư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mục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b="1" dirty="0">
                <a:solidFill>
                  <a:schemeClr val="tx1"/>
                </a:solidFill>
              </a:rPr>
              <a:t>train (9471 </a:t>
            </a:r>
            <a:r>
              <a:rPr lang="en-US" sz="1600" b="1" dirty="0" err="1">
                <a:solidFill>
                  <a:schemeClr val="tx1"/>
                </a:solidFill>
              </a:rPr>
              <a:t>ảnh</a:t>
            </a:r>
            <a:r>
              <a:rPr lang="en-US" sz="1600" b="1" dirty="0">
                <a:solidFill>
                  <a:schemeClr val="tx1"/>
                </a:solidFill>
              </a:rPr>
              <a:t>)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b="1" dirty="0">
                <a:solidFill>
                  <a:schemeClr val="tx1"/>
                </a:solidFill>
              </a:rPr>
              <a:t>valid (785 </a:t>
            </a:r>
            <a:r>
              <a:rPr lang="en-US" sz="1600" b="1" dirty="0" err="1">
                <a:solidFill>
                  <a:schemeClr val="tx1"/>
                </a:solidFill>
              </a:rPr>
              <a:t>ảnh</a:t>
            </a:r>
            <a:r>
              <a:rPr lang="en-US" sz="1600" b="1" dirty="0">
                <a:solidFill>
                  <a:schemeClr val="tx1"/>
                </a:solidFill>
              </a:rPr>
              <a:t>)</a:t>
            </a:r>
            <a:r>
              <a:rPr lang="en-US" sz="1600" dirty="0">
                <a:solidFill>
                  <a:schemeClr val="tx1"/>
                </a:solidFill>
              </a:rPr>
              <a:t>,</a:t>
            </a:r>
            <a:r>
              <a:rPr lang="en-US" sz="1600" b="1" dirty="0">
                <a:solidFill>
                  <a:schemeClr val="tx1"/>
                </a:solidFill>
              </a:rPr>
              <a:t> test (617 </a:t>
            </a:r>
            <a:r>
              <a:rPr lang="en-US" sz="1600" b="1" dirty="0" err="1">
                <a:solidFill>
                  <a:schemeClr val="tx1"/>
                </a:solidFill>
              </a:rPr>
              <a:t>ảnh</a:t>
            </a:r>
            <a:r>
              <a:rPr lang="en-US" sz="1600" b="1" dirty="0">
                <a:solidFill>
                  <a:schemeClr val="tx1"/>
                </a:solidFill>
              </a:rPr>
              <a:t>)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  <a:endParaRPr lang="en-US" sz="1600" b="1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8C71D2-AB76-B95A-32B3-BF3D8EB4D5D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467" r="16611" b="19048"/>
          <a:stretch/>
        </p:blipFill>
        <p:spPr>
          <a:xfrm>
            <a:off x="2529636" y="3092117"/>
            <a:ext cx="4084721" cy="5831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E877C2-90FE-B3E8-64C0-8DA1CA5E64F9}"/>
              </a:ext>
            </a:extLst>
          </p:cNvPr>
          <p:cNvSpPr txBox="1"/>
          <p:nvPr/>
        </p:nvSpPr>
        <p:spPr>
          <a:xfrm>
            <a:off x="8341895" y="4475139"/>
            <a:ext cx="348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04094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6">
          <a:extLst>
            <a:ext uri="{FF2B5EF4-FFF2-40B4-BE49-F238E27FC236}">
              <a16:creationId xmlns:a16="http://schemas.microsoft.com/office/drawing/2014/main" id="{68160939-5BF6-D932-1866-1DA187E4E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614;p43">
            <a:extLst>
              <a:ext uri="{FF2B5EF4-FFF2-40B4-BE49-F238E27FC236}">
                <a16:creationId xmlns:a16="http://schemas.microsoft.com/office/drawing/2014/main" id="{DC46D991-8366-0046-B361-A15EFC7E3895}"/>
              </a:ext>
            </a:extLst>
          </p:cNvPr>
          <p:cNvGrpSpPr/>
          <p:nvPr/>
        </p:nvGrpSpPr>
        <p:grpSpPr>
          <a:xfrm rot="10800000">
            <a:off x="492645" y="486327"/>
            <a:ext cx="567141" cy="617767"/>
            <a:chOff x="713224" y="2571739"/>
            <a:chExt cx="567141" cy="617767"/>
          </a:xfrm>
        </p:grpSpPr>
        <p:sp>
          <p:nvSpPr>
            <p:cNvPr id="6" name="Google Shape;615;p43">
              <a:extLst>
                <a:ext uri="{FF2B5EF4-FFF2-40B4-BE49-F238E27FC236}">
                  <a16:creationId xmlns:a16="http://schemas.microsoft.com/office/drawing/2014/main" id="{C2BECCB0-438A-5BA7-7E1D-0A04BB30FD81}"/>
                </a:ext>
              </a:extLst>
            </p:cNvPr>
            <p:cNvSpPr/>
            <p:nvPr/>
          </p:nvSpPr>
          <p:spPr>
            <a:xfrm>
              <a:off x="1095425" y="3009936"/>
              <a:ext cx="173279" cy="179570"/>
            </a:xfrm>
            <a:custGeom>
              <a:avLst/>
              <a:gdLst/>
              <a:ahLst/>
              <a:cxnLst/>
              <a:rect l="l" t="t" r="r" b="b"/>
              <a:pathLst>
                <a:path w="3476" h="3476" extrusionOk="0">
                  <a:moveTo>
                    <a:pt x="1738" y="1"/>
                  </a:moveTo>
                  <a:cubicBezTo>
                    <a:pt x="1487" y="1"/>
                    <a:pt x="1283" y="205"/>
                    <a:pt x="1283" y="456"/>
                  </a:cubicBezTo>
                  <a:lnTo>
                    <a:pt x="1283" y="1051"/>
                  </a:lnTo>
                  <a:cubicBezTo>
                    <a:pt x="1283" y="1172"/>
                    <a:pt x="1171" y="1283"/>
                    <a:pt x="1050" y="1283"/>
                  </a:cubicBezTo>
                  <a:lnTo>
                    <a:pt x="456" y="1283"/>
                  </a:lnTo>
                  <a:cubicBezTo>
                    <a:pt x="205" y="1283"/>
                    <a:pt x="1" y="1487"/>
                    <a:pt x="1" y="1738"/>
                  </a:cubicBezTo>
                  <a:cubicBezTo>
                    <a:pt x="1" y="1989"/>
                    <a:pt x="205" y="2194"/>
                    <a:pt x="456" y="2194"/>
                  </a:cubicBezTo>
                  <a:lnTo>
                    <a:pt x="1050" y="2194"/>
                  </a:lnTo>
                  <a:cubicBezTo>
                    <a:pt x="1171" y="2194"/>
                    <a:pt x="1283" y="2296"/>
                    <a:pt x="1283" y="2426"/>
                  </a:cubicBezTo>
                  <a:lnTo>
                    <a:pt x="1283" y="3020"/>
                  </a:lnTo>
                  <a:cubicBezTo>
                    <a:pt x="1283" y="3271"/>
                    <a:pt x="1487" y="3476"/>
                    <a:pt x="1738" y="3476"/>
                  </a:cubicBezTo>
                  <a:cubicBezTo>
                    <a:pt x="1989" y="3476"/>
                    <a:pt x="2193" y="3271"/>
                    <a:pt x="2193" y="3020"/>
                  </a:cubicBezTo>
                  <a:lnTo>
                    <a:pt x="2193" y="2426"/>
                  </a:lnTo>
                  <a:cubicBezTo>
                    <a:pt x="2193" y="2296"/>
                    <a:pt x="2295" y="2194"/>
                    <a:pt x="2426" y="2194"/>
                  </a:cubicBezTo>
                  <a:lnTo>
                    <a:pt x="3020" y="2194"/>
                  </a:lnTo>
                  <a:cubicBezTo>
                    <a:pt x="3271" y="2194"/>
                    <a:pt x="3475" y="1989"/>
                    <a:pt x="3475" y="1738"/>
                  </a:cubicBezTo>
                  <a:cubicBezTo>
                    <a:pt x="3475" y="1487"/>
                    <a:pt x="3271" y="1283"/>
                    <a:pt x="3020" y="1283"/>
                  </a:cubicBezTo>
                  <a:lnTo>
                    <a:pt x="2426" y="1283"/>
                  </a:lnTo>
                  <a:cubicBezTo>
                    <a:pt x="2295" y="1283"/>
                    <a:pt x="2193" y="1172"/>
                    <a:pt x="2193" y="1051"/>
                  </a:cubicBezTo>
                  <a:lnTo>
                    <a:pt x="2193" y="456"/>
                  </a:lnTo>
                  <a:cubicBezTo>
                    <a:pt x="2193" y="205"/>
                    <a:pt x="1989" y="1"/>
                    <a:pt x="17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16;p43">
              <a:extLst>
                <a:ext uri="{FF2B5EF4-FFF2-40B4-BE49-F238E27FC236}">
                  <a16:creationId xmlns:a16="http://schemas.microsoft.com/office/drawing/2014/main" id="{7351E57E-461B-012E-F1E7-7CBDFE79A945}"/>
                </a:ext>
              </a:extLst>
            </p:cNvPr>
            <p:cNvSpPr/>
            <p:nvPr/>
          </p:nvSpPr>
          <p:spPr>
            <a:xfrm rot="1800110">
              <a:off x="1056829" y="2607512"/>
              <a:ext cx="191333" cy="180090"/>
            </a:xfrm>
            <a:custGeom>
              <a:avLst/>
              <a:gdLst/>
              <a:ahLst/>
              <a:cxnLst/>
              <a:rect l="l" t="t" r="r" b="b"/>
              <a:pathLst>
                <a:path w="3838" h="3486" extrusionOk="0">
                  <a:moveTo>
                    <a:pt x="1915" y="1"/>
                  </a:moveTo>
                  <a:cubicBezTo>
                    <a:pt x="1805" y="1"/>
                    <a:pt x="1696" y="63"/>
                    <a:pt x="1655" y="189"/>
                  </a:cubicBezTo>
                  <a:lnTo>
                    <a:pt x="1413" y="932"/>
                  </a:lnTo>
                  <a:cubicBezTo>
                    <a:pt x="1376" y="1044"/>
                    <a:pt x="1274" y="1118"/>
                    <a:pt x="1153" y="1118"/>
                  </a:cubicBezTo>
                  <a:lnTo>
                    <a:pt x="372" y="1118"/>
                  </a:lnTo>
                  <a:cubicBezTo>
                    <a:pt x="112" y="1118"/>
                    <a:pt x="1" y="1462"/>
                    <a:pt x="214" y="1610"/>
                  </a:cubicBezTo>
                  <a:lnTo>
                    <a:pt x="846" y="2075"/>
                  </a:lnTo>
                  <a:cubicBezTo>
                    <a:pt x="939" y="2149"/>
                    <a:pt x="986" y="2270"/>
                    <a:pt x="948" y="2381"/>
                  </a:cubicBezTo>
                  <a:lnTo>
                    <a:pt x="707" y="3125"/>
                  </a:lnTo>
                  <a:cubicBezTo>
                    <a:pt x="643" y="3316"/>
                    <a:pt x="795" y="3485"/>
                    <a:pt x="966" y="3485"/>
                  </a:cubicBezTo>
                  <a:cubicBezTo>
                    <a:pt x="1019" y="3485"/>
                    <a:pt x="1074" y="3469"/>
                    <a:pt x="1125" y="3431"/>
                  </a:cubicBezTo>
                  <a:lnTo>
                    <a:pt x="1757" y="2967"/>
                  </a:lnTo>
                  <a:cubicBezTo>
                    <a:pt x="1803" y="2934"/>
                    <a:pt x="1859" y="2918"/>
                    <a:pt x="1916" y="2918"/>
                  </a:cubicBezTo>
                  <a:cubicBezTo>
                    <a:pt x="1973" y="2918"/>
                    <a:pt x="2031" y="2934"/>
                    <a:pt x="2082" y="2967"/>
                  </a:cubicBezTo>
                  <a:lnTo>
                    <a:pt x="2714" y="3431"/>
                  </a:lnTo>
                  <a:cubicBezTo>
                    <a:pt x="2765" y="3469"/>
                    <a:pt x="2820" y="3485"/>
                    <a:pt x="2873" y="3485"/>
                  </a:cubicBezTo>
                  <a:cubicBezTo>
                    <a:pt x="3043" y="3485"/>
                    <a:pt x="3195" y="3316"/>
                    <a:pt x="3132" y="3125"/>
                  </a:cubicBezTo>
                  <a:lnTo>
                    <a:pt x="2890" y="2381"/>
                  </a:lnTo>
                  <a:cubicBezTo>
                    <a:pt x="2853" y="2270"/>
                    <a:pt x="2890" y="2149"/>
                    <a:pt x="2992" y="2075"/>
                  </a:cubicBezTo>
                  <a:lnTo>
                    <a:pt x="3624" y="1610"/>
                  </a:lnTo>
                  <a:cubicBezTo>
                    <a:pt x="3838" y="1452"/>
                    <a:pt x="3726" y="1118"/>
                    <a:pt x="3457" y="1118"/>
                  </a:cubicBezTo>
                  <a:lnTo>
                    <a:pt x="2677" y="1118"/>
                  </a:lnTo>
                  <a:cubicBezTo>
                    <a:pt x="2556" y="1118"/>
                    <a:pt x="2454" y="1044"/>
                    <a:pt x="2416" y="932"/>
                  </a:cubicBezTo>
                  <a:lnTo>
                    <a:pt x="2175" y="189"/>
                  </a:lnTo>
                  <a:cubicBezTo>
                    <a:pt x="2133" y="63"/>
                    <a:pt x="2024" y="1"/>
                    <a:pt x="1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17;p43">
              <a:extLst>
                <a:ext uri="{FF2B5EF4-FFF2-40B4-BE49-F238E27FC236}">
                  <a16:creationId xmlns:a16="http://schemas.microsoft.com/office/drawing/2014/main" id="{B2BA3D48-6C3F-27AB-95AC-C6035737EF1C}"/>
                </a:ext>
              </a:extLst>
            </p:cNvPr>
            <p:cNvSpPr/>
            <p:nvPr/>
          </p:nvSpPr>
          <p:spPr>
            <a:xfrm>
              <a:off x="713224" y="2982900"/>
              <a:ext cx="176400" cy="183000"/>
            </a:xfrm>
            <a:prstGeom prst="donut">
              <a:avLst>
                <a:gd name="adj" fmla="val 22523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E977F36-135C-CE24-1293-E2FE169E9415}"/>
              </a:ext>
            </a:extLst>
          </p:cNvPr>
          <p:cNvSpPr txBox="1"/>
          <p:nvPr/>
        </p:nvSpPr>
        <p:spPr>
          <a:xfrm>
            <a:off x="971586" y="734225"/>
            <a:ext cx="3099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● </a:t>
            </a:r>
            <a:r>
              <a:rPr lang="en-US" sz="16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Đánh</a:t>
            </a: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giá</a:t>
            </a: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sz="16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từng</a:t>
            </a: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nhãn</a:t>
            </a: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): </a:t>
            </a:r>
            <a:endParaRPr lang="en-US" sz="1600" dirty="0"/>
          </a:p>
        </p:txBody>
      </p:sp>
      <p:pic>
        <p:nvPicPr>
          <p:cNvPr id="10" name="Image 30" descr="A black text with a white background  Description automatically generated">
            <a:extLst>
              <a:ext uri="{FF2B5EF4-FFF2-40B4-BE49-F238E27FC236}">
                <a16:creationId xmlns:a16="http://schemas.microsoft.com/office/drawing/2014/main" id="{451D0C28-011E-ADC3-C67F-899FB78B567A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9786" y="1194987"/>
            <a:ext cx="3038972" cy="548558"/>
          </a:xfrm>
          <a:prstGeom prst="rect">
            <a:avLst/>
          </a:prstGeom>
        </p:spPr>
      </p:pic>
      <p:pic>
        <p:nvPicPr>
          <p:cNvPr id="11" name="Image 28" descr="A black text on a white background  Description automatically generated">
            <a:extLst>
              <a:ext uri="{FF2B5EF4-FFF2-40B4-BE49-F238E27FC236}">
                <a16:creationId xmlns:a16="http://schemas.microsoft.com/office/drawing/2014/main" id="{BDC429A8-1904-6ABE-C91A-C2DF760E5FF6}"/>
              </a:ext>
            </a:extLst>
          </p:cNvPr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9786" y="1987962"/>
            <a:ext cx="1984203" cy="548558"/>
          </a:xfrm>
          <a:prstGeom prst="rect">
            <a:avLst/>
          </a:prstGeom>
        </p:spPr>
      </p:pic>
      <p:pic>
        <p:nvPicPr>
          <p:cNvPr id="12" name="Image 27">
            <a:extLst>
              <a:ext uri="{FF2B5EF4-FFF2-40B4-BE49-F238E27FC236}">
                <a16:creationId xmlns:a16="http://schemas.microsoft.com/office/drawing/2014/main" id="{0BE95AF5-CE5C-90F2-63A3-9446719A2CD3}"/>
              </a:ext>
            </a:extLst>
          </p:cNvPr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9786" y="2780937"/>
            <a:ext cx="1859877" cy="514656"/>
          </a:xfrm>
          <a:prstGeom prst="rect">
            <a:avLst/>
          </a:prstGeom>
        </p:spPr>
      </p:pic>
      <p:pic>
        <p:nvPicPr>
          <p:cNvPr id="13" name="Image 29" descr="A close-up of a sign  Description automatically generated">
            <a:extLst>
              <a:ext uri="{FF2B5EF4-FFF2-40B4-BE49-F238E27FC236}">
                <a16:creationId xmlns:a16="http://schemas.microsoft.com/office/drawing/2014/main" id="{E1D40E5F-5BC5-42AF-A8DB-5666FC6D61F7}"/>
              </a:ext>
            </a:extLst>
          </p:cNvPr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9786" y="3540010"/>
            <a:ext cx="2527334" cy="514656"/>
          </a:xfrm>
          <a:prstGeom prst="rect">
            <a:avLst/>
          </a:prstGeom>
        </p:spPr>
      </p:pic>
      <p:pic>
        <p:nvPicPr>
          <p:cNvPr id="1028" name="Picture 4" descr="How to interpret a confusion matrix for a machine learning model">
            <a:extLst>
              <a:ext uri="{FF2B5EF4-FFF2-40B4-BE49-F238E27FC236}">
                <a16:creationId xmlns:a16="http://schemas.microsoft.com/office/drawing/2014/main" id="{3044547A-B279-275A-21D7-79BAC2A892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1" t="5740" r="12088" b="7153"/>
          <a:stretch/>
        </p:blipFill>
        <p:spPr bwMode="auto">
          <a:xfrm>
            <a:off x="4423458" y="1194987"/>
            <a:ext cx="4197622" cy="255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D154CAD-081F-C171-C64C-FE98B4547877}"/>
              </a:ext>
            </a:extLst>
          </p:cNvPr>
          <p:cNvSpPr txBox="1"/>
          <p:nvPr/>
        </p:nvSpPr>
        <p:spPr>
          <a:xfrm>
            <a:off x="5719010" y="3749976"/>
            <a:ext cx="1716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Confusion Matrix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E131D6-EBCA-F67E-516D-C3DA1CA6B6F2}"/>
              </a:ext>
            </a:extLst>
          </p:cNvPr>
          <p:cNvSpPr txBox="1"/>
          <p:nvPr/>
        </p:nvSpPr>
        <p:spPr>
          <a:xfrm>
            <a:off x="8341895" y="4475139"/>
            <a:ext cx="348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92D22A-EE56-082D-0C2E-DA112BEF9286}"/>
              </a:ext>
            </a:extLst>
          </p:cNvPr>
          <p:cNvSpPr txBox="1"/>
          <p:nvPr/>
        </p:nvSpPr>
        <p:spPr>
          <a:xfrm>
            <a:off x="4388554" y="734225"/>
            <a:ext cx="2489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● </a:t>
            </a:r>
            <a:r>
              <a:rPr lang="en-US" sz="16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Đánh</a:t>
            </a: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giá</a:t>
            </a: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sz="16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tổng</a:t>
            </a: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):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02918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6">
          <a:extLst>
            <a:ext uri="{FF2B5EF4-FFF2-40B4-BE49-F238E27FC236}">
              <a16:creationId xmlns:a16="http://schemas.microsoft.com/office/drawing/2014/main" id="{023E8718-1C14-DE3A-9711-DC21A82FF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614;p43">
            <a:extLst>
              <a:ext uri="{FF2B5EF4-FFF2-40B4-BE49-F238E27FC236}">
                <a16:creationId xmlns:a16="http://schemas.microsoft.com/office/drawing/2014/main" id="{F639EF83-8D3C-E081-42E4-046D100EDC26}"/>
              </a:ext>
            </a:extLst>
          </p:cNvPr>
          <p:cNvGrpSpPr/>
          <p:nvPr/>
        </p:nvGrpSpPr>
        <p:grpSpPr>
          <a:xfrm rot="10800000">
            <a:off x="492645" y="486327"/>
            <a:ext cx="567141" cy="617767"/>
            <a:chOff x="713224" y="2571739"/>
            <a:chExt cx="567141" cy="617767"/>
          </a:xfrm>
        </p:grpSpPr>
        <p:sp>
          <p:nvSpPr>
            <p:cNvPr id="6" name="Google Shape;615;p43">
              <a:extLst>
                <a:ext uri="{FF2B5EF4-FFF2-40B4-BE49-F238E27FC236}">
                  <a16:creationId xmlns:a16="http://schemas.microsoft.com/office/drawing/2014/main" id="{69D4531F-6323-6DC7-CC23-ED745A766346}"/>
                </a:ext>
              </a:extLst>
            </p:cNvPr>
            <p:cNvSpPr/>
            <p:nvPr/>
          </p:nvSpPr>
          <p:spPr>
            <a:xfrm>
              <a:off x="1095425" y="3009936"/>
              <a:ext cx="173279" cy="179570"/>
            </a:xfrm>
            <a:custGeom>
              <a:avLst/>
              <a:gdLst/>
              <a:ahLst/>
              <a:cxnLst/>
              <a:rect l="l" t="t" r="r" b="b"/>
              <a:pathLst>
                <a:path w="3476" h="3476" extrusionOk="0">
                  <a:moveTo>
                    <a:pt x="1738" y="1"/>
                  </a:moveTo>
                  <a:cubicBezTo>
                    <a:pt x="1487" y="1"/>
                    <a:pt x="1283" y="205"/>
                    <a:pt x="1283" y="456"/>
                  </a:cubicBezTo>
                  <a:lnTo>
                    <a:pt x="1283" y="1051"/>
                  </a:lnTo>
                  <a:cubicBezTo>
                    <a:pt x="1283" y="1172"/>
                    <a:pt x="1171" y="1283"/>
                    <a:pt x="1050" y="1283"/>
                  </a:cubicBezTo>
                  <a:lnTo>
                    <a:pt x="456" y="1283"/>
                  </a:lnTo>
                  <a:cubicBezTo>
                    <a:pt x="205" y="1283"/>
                    <a:pt x="1" y="1487"/>
                    <a:pt x="1" y="1738"/>
                  </a:cubicBezTo>
                  <a:cubicBezTo>
                    <a:pt x="1" y="1989"/>
                    <a:pt x="205" y="2194"/>
                    <a:pt x="456" y="2194"/>
                  </a:cubicBezTo>
                  <a:lnTo>
                    <a:pt x="1050" y="2194"/>
                  </a:lnTo>
                  <a:cubicBezTo>
                    <a:pt x="1171" y="2194"/>
                    <a:pt x="1283" y="2296"/>
                    <a:pt x="1283" y="2426"/>
                  </a:cubicBezTo>
                  <a:lnTo>
                    <a:pt x="1283" y="3020"/>
                  </a:lnTo>
                  <a:cubicBezTo>
                    <a:pt x="1283" y="3271"/>
                    <a:pt x="1487" y="3476"/>
                    <a:pt x="1738" y="3476"/>
                  </a:cubicBezTo>
                  <a:cubicBezTo>
                    <a:pt x="1989" y="3476"/>
                    <a:pt x="2193" y="3271"/>
                    <a:pt x="2193" y="3020"/>
                  </a:cubicBezTo>
                  <a:lnTo>
                    <a:pt x="2193" y="2426"/>
                  </a:lnTo>
                  <a:cubicBezTo>
                    <a:pt x="2193" y="2296"/>
                    <a:pt x="2295" y="2194"/>
                    <a:pt x="2426" y="2194"/>
                  </a:cubicBezTo>
                  <a:lnTo>
                    <a:pt x="3020" y="2194"/>
                  </a:lnTo>
                  <a:cubicBezTo>
                    <a:pt x="3271" y="2194"/>
                    <a:pt x="3475" y="1989"/>
                    <a:pt x="3475" y="1738"/>
                  </a:cubicBezTo>
                  <a:cubicBezTo>
                    <a:pt x="3475" y="1487"/>
                    <a:pt x="3271" y="1283"/>
                    <a:pt x="3020" y="1283"/>
                  </a:cubicBezTo>
                  <a:lnTo>
                    <a:pt x="2426" y="1283"/>
                  </a:lnTo>
                  <a:cubicBezTo>
                    <a:pt x="2295" y="1283"/>
                    <a:pt x="2193" y="1172"/>
                    <a:pt x="2193" y="1051"/>
                  </a:cubicBezTo>
                  <a:lnTo>
                    <a:pt x="2193" y="456"/>
                  </a:lnTo>
                  <a:cubicBezTo>
                    <a:pt x="2193" y="205"/>
                    <a:pt x="1989" y="1"/>
                    <a:pt x="17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16;p43">
              <a:extLst>
                <a:ext uri="{FF2B5EF4-FFF2-40B4-BE49-F238E27FC236}">
                  <a16:creationId xmlns:a16="http://schemas.microsoft.com/office/drawing/2014/main" id="{F2359D0B-E766-6968-015E-F1F1D0BCF09F}"/>
                </a:ext>
              </a:extLst>
            </p:cNvPr>
            <p:cNvSpPr/>
            <p:nvPr/>
          </p:nvSpPr>
          <p:spPr>
            <a:xfrm rot="1800110">
              <a:off x="1056829" y="2607512"/>
              <a:ext cx="191333" cy="180090"/>
            </a:xfrm>
            <a:custGeom>
              <a:avLst/>
              <a:gdLst/>
              <a:ahLst/>
              <a:cxnLst/>
              <a:rect l="l" t="t" r="r" b="b"/>
              <a:pathLst>
                <a:path w="3838" h="3486" extrusionOk="0">
                  <a:moveTo>
                    <a:pt x="1915" y="1"/>
                  </a:moveTo>
                  <a:cubicBezTo>
                    <a:pt x="1805" y="1"/>
                    <a:pt x="1696" y="63"/>
                    <a:pt x="1655" y="189"/>
                  </a:cubicBezTo>
                  <a:lnTo>
                    <a:pt x="1413" y="932"/>
                  </a:lnTo>
                  <a:cubicBezTo>
                    <a:pt x="1376" y="1044"/>
                    <a:pt x="1274" y="1118"/>
                    <a:pt x="1153" y="1118"/>
                  </a:cubicBezTo>
                  <a:lnTo>
                    <a:pt x="372" y="1118"/>
                  </a:lnTo>
                  <a:cubicBezTo>
                    <a:pt x="112" y="1118"/>
                    <a:pt x="1" y="1462"/>
                    <a:pt x="214" y="1610"/>
                  </a:cubicBezTo>
                  <a:lnTo>
                    <a:pt x="846" y="2075"/>
                  </a:lnTo>
                  <a:cubicBezTo>
                    <a:pt x="939" y="2149"/>
                    <a:pt x="986" y="2270"/>
                    <a:pt x="948" y="2381"/>
                  </a:cubicBezTo>
                  <a:lnTo>
                    <a:pt x="707" y="3125"/>
                  </a:lnTo>
                  <a:cubicBezTo>
                    <a:pt x="643" y="3316"/>
                    <a:pt x="795" y="3485"/>
                    <a:pt x="966" y="3485"/>
                  </a:cubicBezTo>
                  <a:cubicBezTo>
                    <a:pt x="1019" y="3485"/>
                    <a:pt x="1074" y="3469"/>
                    <a:pt x="1125" y="3431"/>
                  </a:cubicBezTo>
                  <a:lnTo>
                    <a:pt x="1757" y="2967"/>
                  </a:lnTo>
                  <a:cubicBezTo>
                    <a:pt x="1803" y="2934"/>
                    <a:pt x="1859" y="2918"/>
                    <a:pt x="1916" y="2918"/>
                  </a:cubicBezTo>
                  <a:cubicBezTo>
                    <a:pt x="1973" y="2918"/>
                    <a:pt x="2031" y="2934"/>
                    <a:pt x="2082" y="2967"/>
                  </a:cubicBezTo>
                  <a:lnTo>
                    <a:pt x="2714" y="3431"/>
                  </a:lnTo>
                  <a:cubicBezTo>
                    <a:pt x="2765" y="3469"/>
                    <a:pt x="2820" y="3485"/>
                    <a:pt x="2873" y="3485"/>
                  </a:cubicBezTo>
                  <a:cubicBezTo>
                    <a:pt x="3043" y="3485"/>
                    <a:pt x="3195" y="3316"/>
                    <a:pt x="3132" y="3125"/>
                  </a:cubicBezTo>
                  <a:lnTo>
                    <a:pt x="2890" y="2381"/>
                  </a:lnTo>
                  <a:cubicBezTo>
                    <a:pt x="2853" y="2270"/>
                    <a:pt x="2890" y="2149"/>
                    <a:pt x="2992" y="2075"/>
                  </a:cubicBezTo>
                  <a:lnTo>
                    <a:pt x="3624" y="1610"/>
                  </a:lnTo>
                  <a:cubicBezTo>
                    <a:pt x="3838" y="1452"/>
                    <a:pt x="3726" y="1118"/>
                    <a:pt x="3457" y="1118"/>
                  </a:cubicBezTo>
                  <a:lnTo>
                    <a:pt x="2677" y="1118"/>
                  </a:lnTo>
                  <a:cubicBezTo>
                    <a:pt x="2556" y="1118"/>
                    <a:pt x="2454" y="1044"/>
                    <a:pt x="2416" y="932"/>
                  </a:cubicBezTo>
                  <a:lnTo>
                    <a:pt x="2175" y="189"/>
                  </a:lnTo>
                  <a:cubicBezTo>
                    <a:pt x="2133" y="63"/>
                    <a:pt x="2024" y="1"/>
                    <a:pt x="1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17;p43">
              <a:extLst>
                <a:ext uri="{FF2B5EF4-FFF2-40B4-BE49-F238E27FC236}">
                  <a16:creationId xmlns:a16="http://schemas.microsoft.com/office/drawing/2014/main" id="{14727783-1289-8E57-B050-3DBF2F2480A1}"/>
                </a:ext>
              </a:extLst>
            </p:cNvPr>
            <p:cNvSpPr/>
            <p:nvPr/>
          </p:nvSpPr>
          <p:spPr>
            <a:xfrm>
              <a:off x="713224" y="2982900"/>
              <a:ext cx="176400" cy="183000"/>
            </a:xfrm>
            <a:prstGeom prst="donut">
              <a:avLst>
                <a:gd name="adj" fmla="val 22523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74270A7-5A10-6568-D108-80BAE064F85A}"/>
              </a:ext>
            </a:extLst>
          </p:cNvPr>
          <p:cNvSpPr txBox="1"/>
          <p:nvPr/>
        </p:nvSpPr>
        <p:spPr>
          <a:xfrm>
            <a:off x="2923617" y="450453"/>
            <a:ext cx="32967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sz="2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</a:t>
            </a:r>
            <a:r>
              <a:rPr lang="en-US" sz="2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đánh</a:t>
            </a:r>
            <a:r>
              <a:rPr lang="en-US" sz="2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giá</a:t>
            </a:r>
            <a:endParaRPr lang="en-US" sz="22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B6D077-AA61-8A2F-CEFF-F387F0CFA5AB}"/>
              </a:ext>
            </a:extLst>
          </p:cNvPr>
          <p:cNvSpPr txBox="1"/>
          <p:nvPr/>
        </p:nvSpPr>
        <p:spPr>
          <a:xfrm>
            <a:off x="8341895" y="4475139"/>
            <a:ext cx="348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C7FB63-AA72-98FA-648B-0008C1628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41" y="1644316"/>
            <a:ext cx="3973367" cy="25691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934265-5686-FBF2-61C8-7736DE8DF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991" y="1642930"/>
            <a:ext cx="3973368" cy="25705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80459F-5F04-A578-3662-97EF7E3D5C9A}"/>
              </a:ext>
            </a:extLst>
          </p:cNvPr>
          <p:cNvSpPr txBox="1"/>
          <p:nvPr/>
        </p:nvSpPr>
        <p:spPr>
          <a:xfrm>
            <a:off x="1701281" y="1220316"/>
            <a:ext cx="1556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Random Forest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280366-9604-0CB7-F748-2A8108BA5E2B}"/>
              </a:ext>
            </a:extLst>
          </p:cNvPr>
          <p:cNvSpPr txBox="1"/>
          <p:nvPr/>
        </p:nvSpPr>
        <p:spPr>
          <a:xfrm>
            <a:off x="5463523" y="1220316"/>
            <a:ext cx="2402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Support Vector Machine</a:t>
            </a:r>
          </a:p>
        </p:txBody>
      </p:sp>
    </p:spTree>
    <p:extLst>
      <p:ext uri="{BB962C8B-B14F-4D97-AF65-F5344CB8AC3E}">
        <p14:creationId xmlns:p14="http://schemas.microsoft.com/office/powerpoint/2010/main" val="1180973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6">
          <a:extLst>
            <a:ext uri="{FF2B5EF4-FFF2-40B4-BE49-F238E27FC236}">
              <a16:creationId xmlns:a16="http://schemas.microsoft.com/office/drawing/2014/main" id="{2B60FE41-2196-C8B7-4385-81FBCBF1C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614;p43">
            <a:extLst>
              <a:ext uri="{FF2B5EF4-FFF2-40B4-BE49-F238E27FC236}">
                <a16:creationId xmlns:a16="http://schemas.microsoft.com/office/drawing/2014/main" id="{9542175C-21B2-A81A-A298-DECF207180E7}"/>
              </a:ext>
            </a:extLst>
          </p:cNvPr>
          <p:cNvGrpSpPr/>
          <p:nvPr/>
        </p:nvGrpSpPr>
        <p:grpSpPr>
          <a:xfrm rot="10800000">
            <a:off x="492645" y="486327"/>
            <a:ext cx="567141" cy="617767"/>
            <a:chOff x="713224" y="2571739"/>
            <a:chExt cx="567141" cy="617767"/>
          </a:xfrm>
        </p:grpSpPr>
        <p:sp>
          <p:nvSpPr>
            <p:cNvPr id="6" name="Google Shape;615;p43">
              <a:extLst>
                <a:ext uri="{FF2B5EF4-FFF2-40B4-BE49-F238E27FC236}">
                  <a16:creationId xmlns:a16="http://schemas.microsoft.com/office/drawing/2014/main" id="{7791BF02-55E4-E56A-CCC0-F42D537B99DE}"/>
                </a:ext>
              </a:extLst>
            </p:cNvPr>
            <p:cNvSpPr/>
            <p:nvPr/>
          </p:nvSpPr>
          <p:spPr>
            <a:xfrm>
              <a:off x="1095425" y="3009936"/>
              <a:ext cx="173279" cy="179570"/>
            </a:xfrm>
            <a:custGeom>
              <a:avLst/>
              <a:gdLst/>
              <a:ahLst/>
              <a:cxnLst/>
              <a:rect l="l" t="t" r="r" b="b"/>
              <a:pathLst>
                <a:path w="3476" h="3476" extrusionOk="0">
                  <a:moveTo>
                    <a:pt x="1738" y="1"/>
                  </a:moveTo>
                  <a:cubicBezTo>
                    <a:pt x="1487" y="1"/>
                    <a:pt x="1283" y="205"/>
                    <a:pt x="1283" y="456"/>
                  </a:cubicBezTo>
                  <a:lnTo>
                    <a:pt x="1283" y="1051"/>
                  </a:lnTo>
                  <a:cubicBezTo>
                    <a:pt x="1283" y="1172"/>
                    <a:pt x="1171" y="1283"/>
                    <a:pt x="1050" y="1283"/>
                  </a:cubicBezTo>
                  <a:lnTo>
                    <a:pt x="456" y="1283"/>
                  </a:lnTo>
                  <a:cubicBezTo>
                    <a:pt x="205" y="1283"/>
                    <a:pt x="1" y="1487"/>
                    <a:pt x="1" y="1738"/>
                  </a:cubicBezTo>
                  <a:cubicBezTo>
                    <a:pt x="1" y="1989"/>
                    <a:pt x="205" y="2194"/>
                    <a:pt x="456" y="2194"/>
                  </a:cubicBezTo>
                  <a:lnTo>
                    <a:pt x="1050" y="2194"/>
                  </a:lnTo>
                  <a:cubicBezTo>
                    <a:pt x="1171" y="2194"/>
                    <a:pt x="1283" y="2296"/>
                    <a:pt x="1283" y="2426"/>
                  </a:cubicBezTo>
                  <a:lnTo>
                    <a:pt x="1283" y="3020"/>
                  </a:lnTo>
                  <a:cubicBezTo>
                    <a:pt x="1283" y="3271"/>
                    <a:pt x="1487" y="3476"/>
                    <a:pt x="1738" y="3476"/>
                  </a:cubicBezTo>
                  <a:cubicBezTo>
                    <a:pt x="1989" y="3476"/>
                    <a:pt x="2193" y="3271"/>
                    <a:pt x="2193" y="3020"/>
                  </a:cubicBezTo>
                  <a:lnTo>
                    <a:pt x="2193" y="2426"/>
                  </a:lnTo>
                  <a:cubicBezTo>
                    <a:pt x="2193" y="2296"/>
                    <a:pt x="2295" y="2194"/>
                    <a:pt x="2426" y="2194"/>
                  </a:cubicBezTo>
                  <a:lnTo>
                    <a:pt x="3020" y="2194"/>
                  </a:lnTo>
                  <a:cubicBezTo>
                    <a:pt x="3271" y="2194"/>
                    <a:pt x="3475" y="1989"/>
                    <a:pt x="3475" y="1738"/>
                  </a:cubicBezTo>
                  <a:cubicBezTo>
                    <a:pt x="3475" y="1487"/>
                    <a:pt x="3271" y="1283"/>
                    <a:pt x="3020" y="1283"/>
                  </a:cubicBezTo>
                  <a:lnTo>
                    <a:pt x="2426" y="1283"/>
                  </a:lnTo>
                  <a:cubicBezTo>
                    <a:pt x="2295" y="1283"/>
                    <a:pt x="2193" y="1172"/>
                    <a:pt x="2193" y="1051"/>
                  </a:cubicBezTo>
                  <a:lnTo>
                    <a:pt x="2193" y="456"/>
                  </a:lnTo>
                  <a:cubicBezTo>
                    <a:pt x="2193" y="205"/>
                    <a:pt x="1989" y="1"/>
                    <a:pt x="17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16;p43">
              <a:extLst>
                <a:ext uri="{FF2B5EF4-FFF2-40B4-BE49-F238E27FC236}">
                  <a16:creationId xmlns:a16="http://schemas.microsoft.com/office/drawing/2014/main" id="{98E21F20-0204-100A-D27D-759C5FCE0E13}"/>
                </a:ext>
              </a:extLst>
            </p:cNvPr>
            <p:cNvSpPr/>
            <p:nvPr/>
          </p:nvSpPr>
          <p:spPr>
            <a:xfrm rot="1800110">
              <a:off x="1056829" y="2607512"/>
              <a:ext cx="191333" cy="180090"/>
            </a:xfrm>
            <a:custGeom>
              <a:avLst/>
              <a:gdLst/>
              <a:ahLst/>
              <a:cxnLst/>
              <a:rect l="l" t="t" r="r" b="b"/>
              <a:pathLst>
                <a:path w="3838" h="3486" extrusionOk="0">
                  <a:moveTo>
                    <a:pt x="1915" y="1"/>
                  </a:moveTo>
                  <a:cubicBezTo>
                    <a:pt x="1805" y="1"/>
                    <a:pt x="1696" y="63"/>
                    <a:pt x="1655" y="189"/>
                  </a:cubicBezTo>
                  <a:lnTo>
                    <a:pt x="1413" y="932"/>
                  </a:lnTo>
                  <a:cubicBezTo>
                    <a:pt x="1376" y="1044"/>
                    <a:pt x="1274" y="1118"/>
                    <a:pt x="1153" y="1118"/>
                  </a:cubicBezTo>
                  <a:lnTo>
                    <a:pt x="372" y="1118"/>
                  </a:lnTo>
                  <a:cubicBezTo>
                    <a:pt x="112" y="1118"/>
                    <a:pt x="1" y="1462"/>
                    <a:pt x="214" y="1610"/>
                  </a:cubicBezTo>
                  <a:lnTo>
                    <a:pt x="846" y="2075"/>
                  </a:lnTo>
                  <a:cubicBezTo>
                    <a:pt x="939" y="2149"/>
                    <a:pt x="986" y="2270"/>
                    <a:pt x="948" y="2381"/>
                  </a:cubicBezTo>
                  <a:lnTo>
                    <a:pt x="707" y="3125"/>
                  </a:lnTo>
                  <a:cubicBezTo>
                    <a:pt x="643" y="3316"/>
                    <a:pt x="795" y="3485"/>
                    <a:pt x="966" y="3485"/>
                  </a:cubicBezTo>
                  <a:cubicBezTo>
                    <a:pt x="1019" y="3485"/>
                    <a:pt x="1074" y="3469"/>
                    <a:pt x="1125" y="3431"/>
                  </a:cubicBezTo>
                  <a:lnTo>
                    <a:pt x="1757" y="2967"/>
                  </a:lnTo>
                  <a:cubicBezTo>
                    <a:pt x="1803" y="2934"/>
                    <a:pt x="1859" y="2918"/>
                    <a:pt x="1916" y="2918"/>
                  </a:cubicBezTo>
                  <a:cubicBezTo>
                    <a:pt x="1973" y="2918"/>
                    <a:pt x="2031" y="2934"/>
                    <a:pt x="2082" y="2967"/>
                  </a:cubicBezTo>
                  <a:lnTo>
                    <a:pt x="2714" y="3431"/>
                  </a:lnTo>
                  <a:cubicBezTo>
                    <a:pt x="2765" y="3469"/>
                    <a:pt x="2820" y="3485"/>
                    <a:pt x="2873" y="3485"/>
                  </a:cubicBezTo>
                  <a:cubicBezTo>
                    <a:pt x="3043" y="3485"/>
                    <a:pt x="3195" y="3316"/>
                    <a:pt x="3132" y="3125"/>
                  </a:cubicBezTo>
                  <a:lnTo>
                    <a:pt x="2890" y="2381"/>
                  </a:lnTo>
                  <a:cubicBezTo>
                    <a:pt x="2853" y="2270"/>
                    <a:pt x="2890" y="2149"/>
                    <a:pt x="2992" y="2075"/>
                  </a:cubicBezTo>
                  <a:lnTo>
                    <a:pt x="3624" y="1610"/>
                  </a:lnTo>
                  <a:cubicBezTo>
                    <a:pt x="3838" y="1452"/>
                    <a:pt x="3726" y="1118"/>
                    <a:pt x="3457" y="1118"/>
                  </a:cubicBezTo>
                  <a:lnTo>
                    <a:pt x="2677" y="1118"/>
                  </a:lnTo>
                  <a:cubicBezTo>
                    <a:pt x="2556" y="1118"/>
                    <a:pt x="2454" y="1044"/>
                    <a:pt x="2416" y="932"/>
                  </a:cubicBezTo>
                  <a:lnTo>
                    <a:pt x="2175" y="189"/>
                  </a:lnTo>
                  <a:cubicBezTo>
                    <a:pt x="2133" y="63"/>
                    <a:pt x="2024" y="1"/>
                    <a:pt x="1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17;p43">
              <a:extLst>
                <a:ext uri="{FF2B5EF4-FFF2-40B4-BE49-F238E27FC236}">
                  <a16:creationId xmlns:a16="http://schemas.microsoft.com/office/drawing/2014/main" id="{1D6F7AA8-8F20-ABC2-9BF1-252316C0CC55}"/>
                </a:ext>
              </a:extLst>
            </p:cNvPr>
            <p:cNvSpPr/>
            <p:nvPr/>
          </p:nvSpPr>
          <p:spPr>
            <a:xfrm>
              <a:off x="713224" y="2982900"/>
              <a:ext cx="176400" cy="183000"/>
            </a:xfrm>
            <a:prstGeom prst="donut">
              <a:avLst>
                <a:gd name="adj" fmla="val 22523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92339E4-18D2-56BA-F177-0159DF1AB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434" y="882049"/>
            <a:ext cx="7405131" cy="35836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A31913-DF74-E33F-6DC8-46ABFED337BB}"/>
              </a:ext>
            </a:extLst>
          </p:cNvPr>
          <p:cNvSpPr txBox="1"/>
          <p:nvPr/>
        </p:nvSpPr>
        <p:spPr>
          <a:xfrm>
            <a:off x="3379259" y="448938"/>
            <a:ext cx="2385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Confusion Matrix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583934-84BE-08F1-CE6E-E31F555DD4C9}"/>
              </a:ext>
            </a:extLst>
          </p:cNvPr>
          <p:cNvSpPr txBox="1"/>
          <p:nvPr/>
        </p:nvSpPr>
        <p:spPr>
          <a:xfrm>
            <a:off x="8341895" y="4475139"/>
            <a:ext cx="348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978849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6">
          <a:extLst>
            <a:ext uri="{FF2B5EF4-FFF2-40B4-BE49-F238E27FC236}">
              <a16:creationId xmlns:a16="http://schemas.microsoft.com/office/drawing/2014/main" id="{17E28176-90A5-F888-465F-3E24637FE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8756297-D299-011E-F1E0-F03461631A07}"/>
              </a:ext>
            </a:extLst>
          </p:cNvPr>
          <p:cNvSpPr txBox="1"/>
          <p:nvPr/>
        </p:nvSpPr>
        <p:spPr>
          <a:xfrm>
            <a:off x="3379259" y="448938"/>
            <a:ext cx="2385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Trường</a:t>
            </a: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hợp</a:t>
            </a: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nhầm</a:t>
            </a: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lẫn</a:t>
            </a:r>
            <a:endParaRPr lang="en-US" sz="16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9C16AB-2D82-F4F8-A883-D2C9B3001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45" y="1009955"/>
            <a:ext cx="3865213" cy="3358865"/>
          </a:xfrm>
          <a:prstGeom prst="rect">
            <a:avLst/>
          </a:prstGeom>
        </p:spPr>
      </p:pic>
      <p:pic>
        <p:nvPicPr>
          <p:cNvPr id="14" name="Picture 13" descr="A stop sign on a street&#10;&#10;Description automatically generated">
            <a:extLst>
              <a:ext uri="{FF2B5EF4-FFF2-40B4-BE49-F238E27FC236}">
                <a16:creationId xmlns:a16="http://schemas.microsoft.com/office/drawing/2014/main" id="{6D0D3C8A-C515-5A8D-69E3-7272A3939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375" y="1009954"/>
            <a:ext cx="3801680" cy="33588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B4F10A-4EDE-3A04-FA9B-E47DA3EA8D6A}"/>
              </a:ext>
            </a:extLst>
          </p:cNvPr>
          <p:cNvSpPr txBox="1"/>
          <p:nvPr/>
        </p:nvSpPr>
        <p:spPr>
          <a:xfrm>
            <a:off x="8341895" y="4475139"/>
            <a:ext cx="348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147160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>
          <a:extLst>
            <a:ext uri="{FF2B5EF4-FFF2-40B4-BE49-F238E27FC236}">
              <a16:creationId xmlns:a16="http://schemas.microsoft.com/office/drawing/2014/main" id="{84D8D7C8-5592-B684-05BD-116CC5581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2">
            <a:extLst>
              <a:ext uri="{FF2B5EF4-FFF2-40B4-BE49-F238E27FC236}">
                <a16:creationId xmlns:a16="http://schemas.microsoft.com/office/drawing/2014/main" id="{E2802420-A167-4575-CA09-602A2A2B06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066" y="2934247"/>
            <a:ext cx="50232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</a:t>
            </a:r>
            <a:r>
              <a:rPr lang="en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ết luận</a:t>
            </a:r>
            <a:endParaRPr sz="4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9" name="Google Shape;539;p42">
            <a:extLst>
              <a:ext uri="{FF2B5EF4-FFF2-40B4-BE49-F238E27FC236}">
                <a16:creationId xmlns:a16="http://schemas.microsoft.com/office/drawing/2014/main" id="{0BB946C1-9D03-9BAF-477C-91F06B95411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581516" y="1403037"/>
            <a:ext cx="1320300" cy="1320300"/>
          </a:xfrm>
          <a:prstGeom prst="rect">
            <a:avLst/>
          </a:prstGeom>
        </p:spPr>
        <p:txBody>
          <a:bodyPr spcFirstLastPara="1" wrap="square" lIns="91425" tIns="91425" rIns="91425" bIns="2743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04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41" name="Google Shape;541;p42">
            <a:extLst>
              <a:ext uri="{FF2B5EF4-FFF2-40B4-BE49-F238E27FC236}">
                <a16:creationId xmlns:a16="http://schemas.microsoft.com/office/drawing/2014/main" id="{250E8A6C-D73E-6775-0D90-C8FF43FD673F}"/>
              </a:ext>
            </a:extLst>
          </p:cNvPr>
          <p:cNvGrpSpPr/>
          <p:nvPr/>
        </p:nvGrpSpPr>
        <p:grpSpPr>
          <a:xfrm>
            <a:off x="6250177" y="995895"/>
            <a:ext cx="1987843" cy="3149826"/>
            <a:chOff x="6250177" y="995895"/>
            <a:chExt cx="1987843" cy="3149826"/>
          </a:xfrm>
        </p:grpSpPr>
        <p:sp>
          <p:nvSpPr>
            <p:cNvPr id="542" name="Google Shape;542;p42">
              <a:extLst>
                <a:ext uri="{FF2B5EF4-FFF2-40B4-BE49-F238E27FC236}">
                  <a16:creationId xmlns:a16="http://schemas.microsoft.com/office/drawing/2014/main" id="{B7C10EA4-B532-55C9-570C-818D11D2C4F8}"/>
                </a:ext>
              </a:extLst>
            </p:cNvPr>
            <p:cNvSpPr/>
            <p:nvPr/>
          </p:nvSpPr>
          <p:spPr>
            <a:xfrm>
              <a:off x="7799832" y="2039513"/>
              <a:ext cx="140826" cy="141290"/>
            </a:xfrm>
            <a:custGeom>
              <a:avLst/>
              <a:gdLst/>
              <a:ahLst/>
              <a:cxnLst/>
              <a:rect l="l" t="t" r="r" b="b"/>
              <a:pathLst>
                <a:path w="2825" h="2735" extrusionOk="0">
                  <a:moveTo>
                    <a:pt x="507" y="0"/>
                  </a:moveTo>
                  <a:cubicBezTo>
                    <a:pt x="391" y="0"/>
                    <a:pt x="274" y="44"/>
                    <a:pt x="186" y="133"/>
                  </a:cubicBezTo>
                  <a:cubicBezTo>
                    <a:pt x="0" y="309"/>
                    <a:pt x="0" y="606"/>
                    <a:pt x="186" y="783"/>
                  </a:cubicBezTo>
                  <a:lnTo>
                    <a:pt x="604" y="1201"/>
                  </a:lnTo>
                  <a:cubicBezTo>
                    <a:pt x="697" y="1294"/>
                    <a:pt x="697" y="1443"/>
                    <a:pt x="604" y="1536"/>
                  </a:cubicBezTo>
                  <a:lnTo>
                    <a:pt x="186" y="1954"/>
                  </a:lnTo>
                  <a:cubicBezTo>
                    <a:pt x="0" y="2130"/>
                    <a:pt x="0" y="2418"/>
                    <a:pt x="186" y="2595"/>
                  </a:cubicBezTo>
                  <a:cubicBezTo>
                    <a:pt x="274" y="2688"/>
                    <a:pt x="391" y="2734"/>
                    <a:pt x="507" y="2734"/>
                  </a:cubicBezTo>
                  <a:cubicBezTo>
                    <a:pt x="623" y="2734"/>
                    <a:pt x="739" y="2688"/>
                    <a:pt x="827" y="2595"/>
                  </a:cubicBezTo>
                  <a:lnTo>
                    <a:pt x="1245" y="2177"/>
                  </a:lnTo>
                  <a:cubicBezTo>
                    <a:pt x="1292" y="2130"/>
                    <a:pt x="1352" y="2107"/>
                    <a:pt x="1413" y="2107"/>
                  </a:cubicBezTo>
                  <a:cubicBezTo>
                    <a:pt x="1473" y="2107"/>
                    <a:pt x="1533" y="2130"/>
                    <a:pt x="1580" y="2177"/>
                  </a:cubicBezTo>
                  <a:lnTo>
                    <a:pt x="1998" y="2595"/>
                  </a:lnTo>
                  <a:cubicBezTo>
                    <a:pt x="2091" y="2688"/>
                    <a:pt x="2209" y="2734"/>
                    <a:pt x="2327" y="2734"/>
                  </a:cubicBezTo>
                  <a:cubicBezTo>
                    <a:pt x="2444" y="2734"/>
                    <a:pt x="2560" y="2688"/>
                    <a:pt x="2648" y="2595"/>
                  </a:cubicBezTo>
                  <a:cubicBezTo>
                    <a:pt x="2825" y="2418"/>
                    <a:pt x="2825" y="2130"/>
                    <a:pt x="2648" y="1954"/>
                  </a:cubicBezTo>
                  <a:lnTo>
                    <a:pt x="2230" y="1536"/>
                  </a:lnTo>
                  <a:cubicBezTo>
                    <a:pt x="2137" y="1443"/>
                    <a:pt x="2137" y="1294"/>
                    <a:pt x="2230" y="1201"/>
                  </a:cubicBezTo>
                  <a:lnTo>
                    <a:pt x="2648" y="783"/>
                  </a:lnTo>
                  <a:cubicBezTo>
                    <a:pt x="2825" y="606"/>
                    <a:pt x="2825" y="309"/>
                    <a:pt x="2648" y="133"/>
                  </a:cubicBezTo>
                  <a:cubicBezTo>
                    <a:pt x="2560" y="44"/>
                    <a:pt x="2444" y="0"/>
                    <a:pt x="2327" y="0"/>
                  </a:cubicBezTo>
                  <a:cubicBezTo>
                    <a:pt x="2209" y="0"/>
                    <a:pt x="2091" y="44"/>
                    <a:pt x="1998" y="133"/>
                  </a:cubicBezTo>
                  <a:lnTo>
                    <a:pt x="1580" y="551"/>
                  </a:lnTo>
                  <a:cubicBezTo>
                    <a:pt x="1533" y="597"/>
                    <a:pt x="1473" y="620"/>
                    <a:pt x="1413" y="620"/>
                  </a:cubicBezTo>
                  <a:cubicBezTo>
                    <a:pt x="1352" y="620"/>
                    <a:pt x="1292" y="597"/>
                    <a:pt x="1245" y="551"/>
                  </a:cubicBezTo>
                  <a:lnTo>
                    <a:pt x="827" y="133"/>
                  </a:lnTo>
                  <a:cubicBezTo>
                    <a:pt x="739" y="44"/>
                    <a:pt x="623" y="0"/>
                    <a:pt x="5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3" name="Google Shape;543;p42">
              <a:extLst>
                <a:ext uri="{FF2B5EF4-FFF2-40B4-BE49-F238E27FC236}">
                  <a16:creationId xmlns:a16="http://schemas.microsoft.com/office/drawing/2014/main" id="{EA677176-A7A6-40D8-69FE-5AA873881373}"/>
                </a:ext>
              </a:extLst>
            </p:cNvPr>
            <p:cNvSpPr/>
            <p:nvPr/>
          </p:nvSpPr>
          <p:spPr>
            <a:xfrm>
              <a:off x="6961281" y="995895"/>
              <a:ext cx="172331" cy="180035"/>
            </a:xfrm>
            <a:custGeom>
              <a:avLst/>
              <a:gdLst/>
              <a:ahLst/>
              <a:cxnLst/>
              <a:rect l="l" t="t" r="r" b="b"/>
              <a:pathLst>
                <a:path w="3457" h="3485" extrusionOk="0">
                  <a:moveTo>
                    <a:pt x="1729" y="1"/>
                  </a:moveTo>
                  <a:cubicBezTo>
                    <a:pt x="1682" y="10"/>
                    <a:pt x="1654" y="38"/>
                    <a:pt x="1636" y="66"/>
                  </a:cubicBezTo>
                  <a:cubicBezTo>
                    <a:pt x="1301" y="688"/>
                    <a:pt x="846" y="1339"/>
                    <a:pt x="66" y="1636"/>
                  </a:cubicBezTo>
                  <a:cubicBezTo>
                    <a:pt x="38" y="1654"/>
                    <a:pt x="10" y="1673"/>
                    <a:pt x="1" y="1701"/>
                  </a:cubicBezTo>
                  <a:cubicBezTo>
                    <a:pt x="1" y="1704"/>
                    <a:pt x="1" y="1707"/>
                    <a:pt x="1" y="1710"/>
                  </a:cubicBezTo>
                  <a:lnTo>
                    <a:pt x="1" y="1719"/>
                  </a:lnTo>
                  <a:cubicBezTo>
                    <a:pt x="1" y="1729"/>
                    <a:pt x="1" y="1738"/>
                    <a:pt x="1" y="1747"/>
                  </a:cubicBezTo>
                  <a:cubicBezTo>
                    <a:pt x="1" y="1757"/>
                    <a:pt x="1" y="1766"/>
                    <a:pt x="1" y="1775"/>
                  </a:cubicBezTo>
                  <a:lnTo>
                    <a:pt x="1" y="1785"/>
                  </a:lnTo>
                  <a:cubicBezTo>
                    <a:pt x="1" y="1789"/>
                    <a:pt x="1" y="1791"/>
                    <a:pt x="1" y="1794"/>
                  </a:cubicBezTo>
                  <a:cubicBezTo>
                    <a:pt x="10" y="1822"/>
                    <a:pt x="38" y="1840"/>
                    <a:pt x="66" y="1850"/>
                  </a:cubicBezTo>
                  <a:cubicBezTo>
                    <a:pt x="846" y="2156"/>
                    <a:pt x="1301" y="2806"/>
                    <a:pt x="1636" y="3420"/>
                  </a:cubicBezTo>
                  <a:cubicBezTo>
                    <a:pt x="1654" y="3457"/>
                    <a:pt x="1682" y="3485"/>
                    <a:pt x="1729" y="3485"/>
                  </a:cubicBezTo>
                  <a:cubicBezTo>
                    <a:pt x="1766" y="3485"/>
                    <a:pt x="1803" y="3457"/>
                    <a:pt x="1822" y="3420"/>
                  </a:cubicBezTo>
                  <a:cubicBezTo>
                    <a:pt x="2156" y="2806"/>
                    <a:pt x="2611" y="2147"/>
                    <a:pt x="3382" y="1850"/>
                  </a:cubicBezTo>
                  <a:cubicBezTo>
                    <a:pt x="3410" y="1840"/>
                    <a:pt x="3438" y="1822"/>
                    <a:pt x="3457" y="1794"/>
                  </a:cubicBezTo>
                  <a:cubicBezTo>
                    <a:pt x="3457" y="1791"/>
                    <a:pt x="3457" y="1789"/>
                    <a:pt x="3457" y="1785"/>
                  </a:cubicBezTo>
                  <a:lnTo>
                    <a:pt x="3457" y="1775"/>
                  </a:lnTo>
                  <a:cubicBezTo>
                    <a:pt x="3457" y="1757"/>
                    <a:pt x="3457" y="1738"/>
                    <a:pt x="3457" y="1719"/>
                  </a:cubicBezTo>
                  <a:lnTo>
                    <a:pt x="3457" y="1710"/>
                  </a:lnTo>
                  <a:cubicBezTo>
                    <a:pt x="3457" y="1707"/>
                    <a:pt x="3457" y="1704"/>
                    <a:pt x="3457" y="1701"/>
                  </a:cubicBezTo>
                  <a:cubicBezTo>
                    <a:pt x="3438" y="1673"/>
                    <a:pt x="3410" y="1654"/>
                    <a:pt x="3382" y="1636"/>
                  </a:cubicBezTo>
                  <a:cubicBezTo>
                    <a:pt x="2611" y="1339"/>
                    <a:pt x="2156" y="688"/>
                    <a:pt x="1822" y="66"/>
                  </a:cubicBezTo>
                  <a:cubicBezTo>
                    <a:pt x="1803" y="38"/>
                    <a:pt x="1766" y="10"/>
                    <a:pt x="17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4" name="Google Shape;544;p42">
              <a:extLst>
                <a:ext uri="{FF2B5EF4-FFF2-40B4-BE49-F238E27FC236}">
                  <a16:creationId xmlns:a16="http://schemas.microsoft.com/office/drawing/2014/main" id="{6E239F04-76A4-7204-2609-6858656EE87F}"/>
                </a:ext>
              </a:extLst>
            </p:cNvPr>
            <p:cNvSpPr/>
            <p:nvPr/>
          </p:nvSpPr>
          <p:spPr>
            <a:xfrm>
              <a:off x="6505921" y="3966151"/>
              <a:ext cx="173727" cy="179570"/>
            </a:xfrm>
            <a:custGeom>
              <a:avLst/>
              <a:gdLst/>
              <a:ahLst/>
              <a:cxnLst/>
              <a:rect l="l" t="t" r="r" b="b"/>
              <a:pathLst>
                <a:path w="3485" h="3476" extrusionOk="0">
                  <a:moveTo>
                    <a:pt x="1413" y="1"/>
                  </a:moveTo>
                  <a:cubicBezTo>
                    <a:pt x="1339" y="1"/>
                    <a:pt x="1283" y="57"/>
                    <a:pt x="1283" y="122"/>
                  </a:cubicBezTo>
                  <a:lnTo>
                    <a:pt x="1283" y="317"/>
                  </a:lnTo>
                  <a:cubicBezTo>
                    <a:pt x="1283" y="393"/>
                    <a:pt x="1217" y="444"/>
                    <a:pt x="1152" y="444"/>
                  </a:cubicBezTo>
                  <a:cubicBezTo>
                    <a:pt x="1122" y="444"/>
                    <a:pt x="1093" y="433"/>
                    <a:pt x="1069" y="410"/>
                  </a:cubicBezTo>
                  <a:lnTo>
                    <a:pt x="930" y="270"/>
                  </a:lnTo>
                  <a:cubicBezTo>
                    <a:pt x="902" y="243"/>
                    <a:pt x="867" y="229"/>
                    <a:pt x="833" y="229"/>
                  </a:cubicBezTo>
                  <a:cubicBezTo>
                    <a:pt x="800" y="229"/>
                    <a:pt x="767" y="243"/>
                    <a:pt x="744" y="270"/>
                  </a:cubicBezTo>
                  <a:lnTo>
                    <a:pt x="279" y="735"/>
                  </a:lnTo>
                  <a:cubicBezTo>
                    <a:pt x="233" y="781"/>
                    <a:pt x="233" y="865"/>
                    <a:pt x="279" y="911"/>
                  </a:cubicBezTo>
                  <a:lnTo>
                    <a:pt x="419" y="1051"/>
                  </a:lnTo>
                  <a:cubicBezTo>
                    <a:pt x="502" y="1134"/>
                    <a:pt x="447" y="1274"/>
                    <a:pt x="326" y="1274"/>
                  </a:cubicBezTo>
                  <a:lnTo>
                    <a:pt x="131" y="1274"/>
                  </a:lnTo>
                  <a:cubicBezTo>
                    <a:pt x="56" y="1274"/>
                    <a:pt x="1" y="1330"/>
                    <a:pt x="1" y="1404"/>
                  </a:cubicBezTo>
                  <a:lnTo>
                    <a:pt x="1" y="2064"/>
                  </a:lnTo>
                  <a:cubicBezTo>
                    <a:pt x="1" y="2129"/>
                    <a:pt x="56" y="2194"/>
                    <a:pt x="131" y="2194"/>
                  </a:cubicBezTo>
                  <a:lnTo>
                    <a:pt x="326" y="2194"/>
                  </a:lnTo>
                  <a:cubicBezTo>
                    <a:pt x="447" y="2194"/>
                    <a:pt x="502" y="2324"/>
                    <a:pt x="419" y="2407"/>
                  </a:cubicBezTo>
                  <a:lnTo>
                    <a:pt x="279" y="2547"/>
                  </a:lnTo>
                  <a:cubicBezTo>
                    <a:pt x="233" y="2602"/>
                    <a:pt x="233" y="2677"/>
                    <a:pt x="279" y="2732"/>
                  </a:cubicBezTo>
                  <a:lnTo>
                    <a:pt x="744" y="3197"/>
                  </a:lnTo>
                  <a:cubicBezTo>
                    <a:pt x="767" y="3220"/>
                    <a:pt x="800" y="3232"/>
                    <a:pt x="833" y="3232"/>
                  </a:cubicBezTo>
                  <a:cubicBezTo>
                    <a:pt x="867" y="3232"/>
                    <a:pt x="902" y="3220"/>
                    <a:pt x="930" y="3197"/>
                  </a:cubicBezTo>
                  <a:lnTo>
                    <a:pt x="1069" y="3058"/>
                  </a:lnTo>
                  <a:cubicBezTo>
                    <a:pt x="1094" y="3030"/>
                    <a:pt x="1125" y="3018"/>
                    <a:pt x="1156" y="3018"/>
                  </a:cubicBezTo>
                  <a:cubicBezTo>
                    <a:pt x="1220" y="3018"/>
                    <a:pt x="1283" y="3069"/>
                    <a:pt x="1283" y="3151"/>
                  </a:cubicBezTo>
                  <a:lnTo>
                    <a:pt x="1283" y="3346"/>
                  </a:lnTo>
                  <a:cubicBezTo>
                    <a:pt x="1283" y="3411"/>
                    <a:pt x="1339" y="3466"/>
                    <a:pt x="1413" y="3476"/>
                  </a:cubicBezTo>
                  <a:lnTo>
                    <a:pt x="2073" y="3476"/>
                  </a:lnTo>
                  <a:cubicBezTo>
                    <a:pt x="2147" y="3476"/>
                    <a:pt x="2203" y="3411"/>
                    <a:pt x="2203" y="3346"/>
                  </a:cubicBezTo>
                  <a:lnTo>
                    <a:pt x="2203" y="3151"/>
                  </a:lnTo>
                  <a:cubicBezTo>
                    <a:pt x="2203" y="3069"/>
                    <a:pt x="2265" y="3018"/>
                    <a:pt x="2329" y="3018"/>
                  </a:cubicBezTo>
                  <a:cubicBezTo>
                    <a:pt x="2360" y="3018"/>
                    <a:pt x="2392" y="3030"/>
                    <a:pt x="2416" y="3058"/>
                  </a:cubicBezTo>
                  <a:lnTo>
                    <a:pt x="2556" y="3197"/>
                  </a:lnTo>
                  <a:cubicBezTo>
                    <a:pt x="2584" y="3220"/>
                    <a:pt x="2616" y="3232"/>
                    <a:pt x="2649" y="3232"/>
                  </a:cubicBezTo>
                  <a:cubicBezTo>
                    <a:pt x="2681" y="3232"/>
                    <a:pt x="2714" y="3220"/>
                    <a:pt x="2742" y="3197"/>
                  </a:cubicBezTo>
                  <a:lnTo>
                    <a:pt x="3206" y="2732"/>
                  </a:lnTo>
                  <a:cubicBezTo>
                    <a:pt x="3253" y="2677"/>
                    <a:pt x="3253" y="2602"/>
                    <a:pt x="3206" y="2547"/>
                  </a:cubicBezTo>
                  <a:lnTo>
                    <a:pt x="3067" y="2407"/>
                  </a:lnTo>
                  <a:cubicBezTo>
                    <a:pt x="2983" y="2324"/>
                    <a:pt x="3039" y="2194"/>
                    <a:pt x="3160" y="2194"/>
                  </a:cubicBezTo>
                  <a:lnTo>
                    <a:pt x="3355" y="2194"/>
                  </a:lnTo>
                  <a:cubicBezTo>
                    <a:pt x="3420" y="2194"/>
                    <a:pt x="3485" y="2129"/>
                    <a:pt x="3485" y="2064"/>
                  </a:cubicBezTo>
                  <a:lnTo>
                    <a:pt x="3485" y="1404"/>
                  </a:lnTo>
                  <a:cubicBezTo>
                    <a:pt x="3476" y="1335"/>
                    <a:pt x="3428" y="1282"/>
                    <a:pt x="3369" y="1282"/>
                  </a:cubicBezTo>
                  <a:cubicBezTo>
                    <a:pt x="3364" y="1282"/>
                    <a:pt x="3360" y="1282"/>
                    <a:pt x="3355" y="1283"/>
                  </a:cubicBezTo>
                  <a:lnTo>
                    <a:pt x="3160" y="1283"/>
                  </a:lnTo>
                  <a:cubicBezTo>
                    <a:pt x="3039" y="1274"/>
                    <a:pt x="2983" y="1144"/>
                    <a:pt x="3067" y="1060"/>
                  </a:cubicBezTo>
                  <a:lnTo>
                    <a:pt x="3206" y="921"/>
                  </a:lnTo>
                  <a:cubicBezTo>
                    <a:pt x="3253" y="865"/>
                    <a:pt x="3253" y="791"/>
                    <a:pt x="3206" y="735"/>
                  </a:cubicBezTo>
                  <a:lnTo>
                    <a:pt x="2742" y="270"/>
                  </a:lnTo>
                  <a:cubicBezTo>
                    <a:pt x="2714" y="247"/>
                    <a:pt x="2681" y="236"/>
                    <a:pt x="2649" y="236"/>
                  </a:cubicBezTo>
                  <a:cubicBezTo>
                    <a:pt x="2616" y="236"/>
                    <a:pt x="2584" y="247"/>
                    <a:pt x="2556" y="270"/>
                  </a:cubicBezTo>
                  <a:lnTo>
                    <a:pt x="2416" y="410"/>
                  </a:lnTo>
                  <a:cubicBezTo>
                    <a:pt x="2392" y="438"/>
                    <a:pt x="2360" y="450"/>
                    <a:pt x="2328" y="450"/>
                  </a:cubicBezTo>
                  <a:cubicBezTo>
                    <a:pt x="2265" y="450"/>
                    <a:pt x="2203" y="400"/>
                    <a:pt x="2203" y="326"/>
                  </a:cubicBezTo>
                  <a:lnTo>
                    <a:pt x="2203" y="122"/>
                  </a:lnTo>
                  <a:cubicBezTo>
                    <a:pt x="2203" y="57"/>
                    <a:pt x="2147" y="1"/>
                    <a:pt x="20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5" name="Google Shape;545;p42">
              <a:extLst>
                <a:ext uri="{FF2B5EF4-FFF2-40B4-BE49-F238E27FC236}">
                  <a16:creationId xmlns:a16="http://schemas.microsoft.com/office/drawing/2014/main" id="{06392E9C-6C30-B811-1D78-9802332B208F}"/>
                </a:ext>
              </a:extLst>
            </p:cNvPr>
            <p:cNvSpPr/>
            <p:nvPr/>
          </p:nvSpPr>
          <p:spPr>
            <a:xfrm>
              <a:off x="6609870" y="2799639"/>
              <a:ext cx="173279" cy="179570"/>
            </a:xfrm>
            <a:custGeom>
              <a:avLst/>
              <a:gdLst/>
              <a:ahLst/>
              <a:cxnLst/>
              <a:rect l="l" t="t" r="r" b="b"/>
              <a:pathLst>
                <a:path w="3476" h="3476" extrusionOk="0">
                  <a:moveTo>
                    <a:pt x="1738" y="1"/>
                  </a:moveTo>
                  <a:cubicBezTo>
                    <a:pt x="1487" y="1"/>
                    <a:pt x="1283" y="205"/>
                    <a:pt x="1283" y="456"/>
                  </a:cubicBezTo>
                  <a:lnTo>
                    <a:pt x="1283" y="1051"/>
                  </a:lnTo>
                  <a:cubicBezTo>
                    <a:pt x="1283" y="1172"/>
                    <a:pt x="1171" y="1283"/>
                    <a:pt x="1050" y="1283"/>
                  </a:cubicBezTo>
                  <a:lnTo>
                    <a:pt x="456" y="1283"/>
                  </a:lnTo>
                  <a:cubicBezTo>
                    <a:pt x="205" y="1283"/>
                    <a:pt x="1" y="1487"/>
                    <a:pt x="1" y="1738"/>
                  </a:cubicBezTo>
                  <a:cubicBezTo>
                    <a:pt x="1" y="1989"/>
                    <a:pt x="205" y="2194"/>
                    <a:pt x="456" y="2194"/>
                  </a:cubicBezTo>
                  <a:lnTo>
                    <a:pt x="1050" y="2194"/>
                  </a:lnTo>
                  <a:cubicBezTo>
                    <a:pt x="1171" y="2194"/>
                    <a:pt x="1283" y="2296"/>
                    <a:pt x="1283" y="2426"/>
                  </a:cubicBezTo>
                  <a:lnTo>
                    <a:pt x="1283" y="3020"/>
                  </a:lnTo>
                  <a:cubicBezTo>
                    <a:pt x="1283" y="3271"/>
                    <a:pt x="1487" y="3476"/>
                    <a:pt x="1738" y="3476"/>
                  </a:cubicBezTo>
                  <a:cubicBezTo>
                    <a:pt x="1989" y="3476"/>
                    <a:pt x="2193" y="3271"/>
                    <a:pt x="2193" y="3020"/>
                  </a:cubicBezTo>
                  <a:lnTo>
                    <a:pt x="2193" y="2426"/>
                  </a:lnTo>
                  <a:cubicBezTo>
                    <a:pt x="2193" y="2296"/>
                    <a:pt x="2295" y="2194"/>
                    <a:pt x="2426" y="2194"/>
                  </a:cubicBezTo>
                  <a:lnTo>
                    <a:pt x="3020" y="2194"/>
                  </a:lnTo>
                  <a:cubicBezTo>
                    <a:pt x="3271" y="2194"/>
                    <a:pt x="3475" y="1989"/>
                    <a:pt x="3475" y="1738"/>
                  </a:cubicBezTo>
                  <a:cubicBezTo>
                    <a:pt x="3475" y="1487"/>
                    <a:pt x="3271" y="1283"/>
                    <a:pt x="3020" y="1283"/>
                  </a:cubicBezTo>
                  <a:lnTo>
                    <a:pt x="2426" y="1283"/>
                  </a:lnTo>
                  <a:cubicBezTo>
                    <a:pt x="2295" y="1283"/>
                    <a:pt x="2193" y="1172"/>
                    <a:pt x="2193" y="1051"/>
                  </a:cubicBezTo>
                  <a:lnTo>
                    <a:pt x="2193" y="456"/>
                  </a:lnTo>
                  <a:cubicBezTo>
                    <a:pt x="2193" y="205"/>
                    <a:pt x="1989" y="1"/>
                    <a:pt x="17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6" name="Google Shape;546;p42">
              <a:extLst>
                <a:ext uri="{FF2B5EF4-FFF2-40B4-BE49-F238E27FC236}">
                  <a16:creationId xmlns:a16="http://schemas.microsoft.com/office/drawing/2014/main" id="{7286E999-28EA-01E3-EB16-E240CE994106}"/>
                </a:ext>
              </a:extLst>
            </p:cNvPr>
            <p:cNvSpPr/>
            <p:nvPr/>
          </p:nvSpPr>
          <p:spPr>
            <a:xfrm rot="1800110">
              <a:off x="6282381" y="3496703"/>
              <a:ext cx="191333" cy="180090"/>
            </a:xfrm>
            <a:custGeom>
              <a:avLst/>
              <a:gdLst/>
              <a:ahLst/>
              <a:cxnLst/>
              <a:rect l="l" t="t" r="r" b="b"/>
              <a:pathLst>
                <a:path w="3838" h="3486" extrusionOk="0">
                  <a:moveTo>
                    <a:pt x="1915" y="1"/>
                  </a:moveTo>
                  <a:cubicBezTo>
                    <a:pt x="1805" y="1"/>
                    <a:pt x="1696" y="63"/>
                    <a:pt x="1655" y="189"/>
                  </a:cubicBezTo>
                  <a:lnTo>
                    <a:pt x="1413" y="932"/>
                  </a:lnTo>
                  <a:cubicBezTo>
                    <a:pt x="1376" y="1044"/>
                    <a:pt x="1274" y="1118"/>
                    <a:pt x="1153" y="1118"/>
                  </a:cubicBezTo>
                  <a:lnTo>
                    <a:pt x="372" y="1118"/>
                  </a:lnTo>
                  <a:cubicBezTo>
                    <a:pt x="112" y="1118"/>
                    <a:pt x="1" y="1462"/>
                    <a:pt x="214" y="1610"/>
                  </a:cubicBezTo>
                  <a:lnTo>
                    <a:pt x="846" y="2075"/>
                  </a:lnTo>
                  <a:cubicBezTo>
                    <a:pt x="939" y="2149"/>
                    <a:pt x="986" y="2270"/>
                    <a:pt x="948" y="2381"/>
                  </a:cubicBezTo>
                  <a:lnTo>
                    <a:pt x="707" y="3125"/>
                  </a:lnTo>
                  <a:cubicBezTo>
                    <a:pt x="643" y="3316"/>
                    <a:pt x="795" y="3485"/>
                    <a:pt x="966" y="3485"/>
                  </a:cubicBezTo>
                  <a:cubicBezTo>
                    <a:pt x="1019" y="3485"/>
                    <a:pt x="1074" y="3469"/>
                    <a:pt x="1125" y="3431"/>
                  </a:cubicBezTo>
                  <a:lnTo>
                    <a:pt x="1757" y="2967"/>
                  </a:lnTo>
                  <a:cubicBezTo>
                    <a:pt x="1803" y="2934"/>
                    <a:pt x="1859" y="2918"/>
                    <a:pt x="1916" y="2918"/>
                  </a:cubicBezTo>
                  <a:cubicBezTo>
                    <a:pt x="1973" y="2918"/>
                    <a:pt x="2031" y="2934"/>
                    <a:pt x="2082" y="2967"/>
                  </a:cubicBezTo>
                  <a:lnTo>
                    <a:pt x="2714" y="3431"/>
                  </a:lnTo>
                  <a:cubicBezTo>
                    <a:pt x="2765" y="3469"/>
                    <a:pt x="2820" y="3485"/>
                    <a:pt x="2873" y="3485"/>
                  </a:cubicBezTo>
                  <a:cubicBezTo>
                    <a:pt x="3043" y="3485"/>
                    <a:pt x="3195" y="3316"/>
                    <a:pt x="3132" y="3125"/>
                  </a:cubicBezTo>
                  <a:lnTo>
                    <a:pt x="2890" y="2381"/>
                  </a:lnTo>
                  <a:cubicBezTo>
                    <a:pt x="2853" y="2270"/>
                    <a:pt x="2890" y="2149"/>
                    <a:pt x="2992" y="2075"/>
                  </a:cubicBezTo>
                  <a:lnTo>
                    <a:pt x="3624" y="1610"/>
                  </a:lnTo>
                  <a:cubicBezTo>
                    <a:pt x="3838" y="1452"/>
                    <a:pt x="3726" y="1118"/>
                    <a:pt x="3457" y="1118"/>
                  </a:cubicBezTo>
                  <a:lnTo>
                    <a:pt x="2677" y="1118"/>
                  </a:lnTo>
                  <a:cubicBezTo>
                    <a:pt x="2556" y="1118"/>
                    <a:pt x="2454" y="1044"/>
                    <a:pt x="2416" y="932"/>
                  </a:cubicBezTo>
                  <a:lnTo>
                    <a:pt x="2175" y="189"/>
                  </a:lnTo>
                  <a:cubicBezTo>
                    <a:pt x="2133" y="63"/>
                    <a:pt x="2024" y="1"/>
                    <a:pt x="1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7" name="Google Shape;547;p42">
              <a:extLst>
                <a:ext uri="{FF2B5EF4-FFF2-40B4-BE49-F238E27FC236}">
                  <a16:creationId xmlns:a16="http://schemas.microsoft.com/office/drawing/2014/main" id="{7517DE74-C7DB-A5DB-4BCD-979C270C5A30}"/>
                </a:ext>
              </a:extLst>
            </p:cNvPr>
            <p:cNvSpPr/>
            <p:nvPr/>
          </p:nvSpPr>
          <p:spPr>
            <a:xfrm>
              <a:off x="8061620" y="2386474"/>
              <a:ext cx="176400" cy="183000"/>
            </a:xfrm>
            <a:prstGeom prst="donut">
              <a:avLst>
                <a:gd name="adj" fmla="val 22523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48" name="Google Shape;548;p42">
            <a:extLst>
              <a:ext uri="{FF2B5EF4-FFF2-40B4-BE49-F238E27FC236}">
                <a16:creationId xmlns:a16="http://schemas.microsoft.com/office/drawing/2014/main" id="{237F9F04-909A-46C7-3325-14111EAF947F}"/>
              </a:ext>
            </a:extLst>
          </p:cNvPr>
          <p:cNvGrpSpPr/>
          <p:nvPr/>
        </p:nvGrpSpPr>
        <p:grpSpPr>
          <a:xfrm>
            <a:off x="6876288" y="2889415"/>
            <a:ext cx="1371607" cy="810460"/>
            <a:chOff x="6200532" y="2577974"/>
            <a:chExt cx="1371607" cy="810460"/>
          </a:xfrm>
        </p:grpSpPr>
        <p:sp>
          <p:nvSpPr>
            <p:cNvPr id="549" name="Google Shape;549;p42">
              <a:extLst>
                <a:ext uri="{FF2B5EF4-FFF2-40B4-BE49-F238E27FC236}">
                  <a16:creationId xmlns:a16="http://schemas.microsoft.com/office/drawing/2014/main" id="{46D85C54-FD68-84DF-C39F-E1DAE60AB6BA}"/>
                </a:ext>
              </a:extLst>
            </p:cNvPr>
            <p:cNvSpPr/>
            <p:nvPr/>
          </p:nvSpPr>
          <p:spPr>
            <a:xfrm>
              <a:off x="6201122" y="2578185"/>
              <a:ext cx="1370975" cy="810037"/>
            </a:xfrm>
            <a:custGeom>
              <a:avLst/>
              <a:gdLst/>
              <a:ahLst/>
              <a:cxnLst/>
              <a:rect l="l" t="t" r="r" b="b"/>
              <a:pathLst>
                <a:path w="19540" h="11485" extrusionOk="0">
                  <a:moveTo>
                    <a:pt x="6532" y="1"/>
                  </a:moveTo>
                  <a:cubicBezTo>
                    <a:pt x="5872" y="1"/>
                    <a:pt x="5296" y="456"/>
                    <a:pt x="5157" y="1097"/>
                  </a:cubicBezTo>
                  <a:lnTo>
                    <a:pt x="4599" y="3559"/>
                  </a:lnTo>
                  <a:cubicBezTo>
                    <a:pt x="4516" y="3949"/>
                    <a:pt x="4191" y="4247"/>
                    <a:pt x="3800" y="4293"/>
                  </a:cubicBezTo>
                  <a:lnTo>
                    <a:pt x="1403" y="4637"/>
                  </a:lnTo>
                  <a:cubicBezTo>
                    <a:pt x="818" y="4711"/>
                    <a:pt x="391" y="5213"/>
                    <a:pt x="381" y="5798"/>
                  </a:cubicBezTo>
                  <a:lnTo>
                    <a:pt x="381" y="7991"/>
                  </a:lnTo>
                  <a:lnTo>
                    <a:pt x="353" y="7991"/>
                  </a:lnTo>
                  <a:cubicBezTo>
                    <a:pt x="158" y="7991"/>
                    <a:pt x="0" y="8149"/>
                    <a:pt x="10" y="8344"/>
                  </a:cubicBezTo>
                  <a:lnTo>
                    <a:pt x="10" y="8586"/>
                  </a:lnTo>
                  <a:cubicBezTo>
                    <a:pt x="10" y="9115"/>
                    <a:pt x="437" y="9552"/>
                    <a:pt x="976" y="9552"/>
                  </a:cubicBezTo>
                  <a:lnTo>
                    <a:pt x="2230" y="9552"/>
                  </a:lnTo>
                  <a:cubicBezTo>
                    <a:pt x="2509" y="10685"/>
                    <a:pt x="3522" y="11484"/>
                    <a:pt x="4692" y="11484"/>
                  </a:cubicBezTo>
                  <a:cubicBezTo>
                    <a:pt x="5863" y="11484"/>
                    <a:pt x="6885" y="10685"/>
                    <a:pt x="7154" y="9552"/>
                  </a:cubicBezTo>
                  <a:lnTo>
                    <a:pt x="11670" y="9552"/>
                  </a:lnTo>
                  <a:cubicBezTo>
                    <a:pt x="11939" y="10685"/>
                    <a:pt x="12961" y="11484"/>
                    <a:pt x="14132" y="11484"/>
                  </a:cubicBezTo>
                  <a:cubicBezTo>
                    <a:pt x="15302" y="11484"/>
                    <a:pt x="16315" y="10685"/>
                    <a:pt x="16594" y="9552"/>
                  </a:cubicBezTo>
                  <a:lnTo>
                    <a:pt x="18564" y="9552"/>
                  </a:lnTo>
                  <a:cubicBezTo>
                    <a:pt x="19102" y="9552"/>
                    <a:pt x="19539" y="9115"/>
                    <a:pt x="19539" y="8586"/>
                  </a:cubicBezTo>
                  <a:lnTo>
                    <a:pt x="19539" y="8344"/>
                  </a:lnTo>
                  <a:cubicBezTo>
                    <a:pt x="19539" y="8154"/>
                    <a:pt x="19389" y="7991"/>
                    <a:pt x="19193" y="7991"/>
                  </a:cubicBezTo>
                  <a:cubicBezTo>
                    <a:pt x="19188" y="7991"/>
                    <a:pt x="19182" y="7991"/>
                    <a:pt x="19177" y="7991"/>
                  </a:cubicBezTo>
                  <a:lnTo>
                    <a:pt x="19028" y="7991"/>
                  </a:lnTo>
                  <a:lnTo>
                    <a:pt x="19028" y="4906"/>
                  </a:lnTo>
                  <a:lnTo>
                    <a:pt x="18238" y="939"/>
                  </a:lnTo>
                  <a:cubicBezTo>
                    <a:pt x="18136" y="391"/>
                    <a:pt x="17653" y="1"/>
                    <a:pt x="17096" y="1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550" name="Google Shape;550;p42">
              <a:extLst>
                <a:ext uri="{FF2B5EF4-FFF2-40B4-BE49-F238E27FC236}">
                  <a16:creationId xmlns:a16="http://schemas.microsoft.com/office/drawing/2014/main" id="{1F4C954A-E0E1-1549-5CE3-D01A2C21ED70}"/>
                </a:ext>
              </a:extLst>
            </p:cNvPr>
            <p:cNvGrpSpPr/>
            <p:nvPr/>
          </p:nvGrpSpPr>
          <p:grpSpPr>
            <a:xfrm>
              <a:off x="6200532" y="2577974"/>
              <a:ext cx="1371607" cy="810460"/>
              <a:chOff x="6200532" y="1906498"/>
              <a:chExt cx="1371607" cy="810460"/>
            </a:xfrm>
          </p:grpSpPr>
          <p:sp>
            <p:nvSpPr>
              <p:cNvPr id="551" name="Google Shape;551;p42">
                <a:extLst>
                  <a:ext uri="{FF2B5EF4-FFF2-40B4-BE49-F238E27FC236}">
                    <a16:creationId xmlns:a16="http://schemas.microsoft.com/office/drawing/2014/main" id="{447ABAEB-1DB4-7A18-350C-8EC7AD673556}"/>
                  </a:ext>
                </a:extLst>
              </p:cNvPr>
              <p:cNvSpPr/>
              <p:nvPr/>
            </p:nvSpPr>
            <p:spPr>
              <a:xfrm>
                <a:off x="6227896" y="1906498"/>
                <a:ext cx="1308390" cy="673068"/>
              </a:xfrm>
              <a:custGeom>
                <a:avLst/>
                <a:gdLst/>
                <a:ahLst/>
                <a:cxnLst/>
                <a:rect l="l" t="t" r="r" b="b"/>
                <a:pathLst>
                  <a:path w="18648" h="9543" extrusionOk="0">
                    <a:moveTo>
                      <a:pt x="6142" y="1"/>
                    </a:moveTo>
                    <a:cubicBezTo>
                      <a:pt x="5482" y="1"/>
                      <a:pt x="4915" y="456"/>
                      <a:pt x="4767" y="1097"/>
                    </a:cubicBezTo>
                    <a:lnTo>
                      <a:pt x="4218" y="3550"/>
                    </a:lnTo>
                    <a:cubicBezTo>
                      <a:pt x="4125" y="3949"/>
                      <a:pt x="3810" y="4237"/>
                      <a:pt x="3410" y="4293"/>
                    </a:cubicBezTo>
                    <a:lnTo>
                      <a:pt x="1013" y="4628"/>
                    </a:lnTo>
                    <a:cubicBezTo>
                      <a:pt x="437" y="4711"/>
                      <a:pt x="0" y="5204"/>
                      <a:pt x="0" y="5789"/>
                    </a:cubicBezTo>
                    <a:lnTo>
                      <a:pt x="0" y="8836"/>
                    </a:lnTo>
                    <a:cubicBezTo>
                      <a:pt x="0" y="9226"/>
                      <a:pt x="316" y="9542"/>
                      <a:pt x="706" y="9542"/>
                    </a:cubicBezTo>
                    <a:lnTo>
                      <a:pt x="17941" y="9542"/>
                    </a:lnTo>
                    <a:cubicBezTo>
                      <a:pt x="18331" y="9542"/>
                      <a:pt x="18647" y="9226"/>
                      <a:pt x="18647" y="8836"/>
                    </a:cubicBezTo>
                    <a:lnTo>
                      <a:pt x="18647" y="4906"/>
                    </a:lnTo>
                    <a:lnTo>
                      <a:pt x="17857" y="939"/>
                    </a:lnTo>
                    <a:cubicBezTo>
                      <a:pt x="17755" y="391"/>
                      <a:pt x="17272" y="1"/>
                      <a:pt x="167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52" name="Google Shape;552;p42">
                <a:extLst>
                  <a:ext uri="{FF2B5EF4-FFF2-40B4-BE49-F238E27FC236}">
                    <a16:creationId xmlns:a16="http://schemas.microsoft.com/office/drawing/2014/main" id="{334A0FE0-4077-2B89-7673-98A9D4ED9A9B}"/>
                  </a:ext>
                </a:extLst>
              </p:cNvPr>
              <p:cNvSpPr/>
              <p:nvPr/>
            </p:nvSpPr>
            <p:spPr>
              <a:xfrm>
                <a:off x="6598775" y="1973360"/>
                <a:ext cx="324712" cy="229434"/>
              </a:xfrm>
              <a:custGeom>
                <a:avLst/>
                <a:gdLst/>
                <a:ahLst/>
                <a:cxnLst/>
                <a:rect l="l" t="t" r="r" b="b"/>
                <a:pathLst>
                  <a:path w="4628" h="3253" extrusionOk="0">
                    <a:moveTo>
                      <a:pt x="1441" y="0"/>
                    </a:moveTo>
                    <a:cubicBezTo>
                      <a:pt x="958" y="0"/>
                      <a:pt x="549" y="344"/>
                      <a:pt x="456" y="818"/>
                    </a:cubicBezTo>
                    <a:lnTo>
                      <a:pt x="1" y="3252"/>
                    </a:lnTo>
                    <a:lnTo>
                      <a:pt x="4628" y="3252"/>
                    </a:lnTo>
                    <a:lnTo>
                      <a:pt x="4628" y="0"/>
                    </a:lnTo>
                    <a:close/>
                  </a:path>
                </a:pathLst>
              </a:custGeom>
              <a:solidFill>
                <a:srgbClr val="522D2D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53" name="Google Shape;553;p42">
                <a:extLst>
                  <a:ext uri="{FF2B5EF4-FFF2-40B4-BE49-F238E27FC236}">
                    <a16:creationId xmlns:a16="http://schemas.microsoft.com/office/drawing/2014/main" id="{A3A72314-45F0-06B6-1854-A9C7BE21A6F7}"/>
                  </a:ext>
                </a:extLst>
              </p:cNvPr>
              <p:cNvSpPr/>
              <p:nvPr/>
            </p:nvSpPr>
            <p:spPr>
              <a:xfrm>
                <a:off x="6353066" y="2359300"/>
                <a:ext cx="355303" cy="357234"/>
              </a:xfrm>
              <a:custGeom>
                <a:avLst/>
                <a:gdLst/>
                <a:ahLst/>
                <a:cxnLst/>
                <a:rect l="l" t="t" r="r" b="b"/>
                <a:pathLst>
                  <a:path w="5064" h="5065" extrusionOk="0">
                    <a:moveTo>
                      <a:pt x="2537" y="1"/>
                    </a:moveTo>
                    <a:cubicBezTo>
                      <a:pt x="1134" y="1"/>
                      <a:pt x="0" y="1134"/>
                      <a:pt x="0" y="2537"/>
                    </a:cubicBezTo>
                    <a:cubicBezTo>
                      <a:pt x="0" y="3931"/>
                      <a:pt x="1134" y="5064"/>
                      <a:pt x="2537" y="5064"/>
                    </a:cubicBezTo>
                    <a:cubicBezTo>
                      <a:pt x="3930" y="5064"/>
                      <a:pt x="5064" y="3931"/>
                      <a:pt x="5064" y="2537"/>
                    </a:cubicBezTo>
                    <a:cubicBezTo>
                      <a:pt x="5064" y="1134"/>
                      <a:pt x="3930" y="1"/>
                      <a:pt x="25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54" name="Google Shape;554;p42">
                <a:extLst>
                  <a:ext uri="{FF2B5EF4-FFF2-40B4-BE49-F238E27FC236}">
                    <a16:creationId xmlns:a16="http://schemas.microsoft.com/office/drawing/2014/main" id="{DF6A6B34-47E4-CD79-1CC4-8C08229B4F36}"/>
                  </a:ext>
                </a:extLst>
              </p:cNvPr>
              <p:cNvSpPr/>
              <p:nvPr/>
            </p:nvSpPr>
            <p:spPr>
              <a:xfrm>
                <a:off x="6409757" y="2447110"/>
                <a:ext cx="211259" cy="182038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2581" extrusionOk="0">
                    <a:moveTo>
                      <a:pt x="1729" y="1"/>
                    </a:moveTo>
                    <a:cubicBezTo>
                      <a:pt x="576" y="1"/>
                      <a:pt x="0" y="1385"/>
                      <a:pt x="818" y="2203"/>
                    </a:cubicBezTo>
                    <a:cubicBezTo>
                      <a:pt x="1079" y="2463"/>
                      <a:pt x="1400" y="2580"/>
                      <a:pt x="1715" y="2580"/>
                    </a:cubicBezTo>
                    <a:cubicBezTo>
                      <a:pt x="2376" y="2580"/>
                      <a:pt x="3011" y="2066"/>
                      <a:pt x="3011" y="1292"/>
                    </a:cubicBezTo>
                    <a:cubicBezTo>
                      <a:pt x="3011" y="577"/>
                      <a:pt x="2435" y="1"/>
                      <a:pt x="172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55" name="Google Shape;555;p42">
                <a:extLst>
                  <a:ext uri="{FF2B5EF4-FFF2-40B4-BE49-F238E27FC236}">
                    <a16:creationId xmlns:a16="http://schemas.microsoft.com/office/drawing/2014/main" id="{52E81E8E-C0CD-9DBA-1AE9-A6C1B87E8145}"/>
                  </a:ext>
                </a:extLst>
              </p:cNvPr>
              <p:cNvSpPr/>
              <p:nvPr/>
            </p:nvSpPr>
            <p:spPr>
              <a:xfrm>
                <a:off x="6493812" y="2510658"/>
                <a:ext cx="64620" cy="55154"/>
              </a:xfrm>
              <a:custGeom>
                <a:avLst/>
                <a:gdLst/>
                <a:ahLst/>
                <a:cxnLst/>
                <a:rect l="l" t="t" r="r" b="b"/>
                <a:pathLst>
                  <a:path w="921" h="782" extrusionOk="0">
                    <a:moveTo>
                      <a:pt x="531" y="1"/>
                    </a:moveTo>
                    <a:cubicBezTo>
                      <a:pt x="177" y="1"/>
                      <a:pt x="1" y="419"/>
                      <a:pt x="252" y="670"/>
                    </a:cubicBezTo>
                    <a:cubicBezTo>
                      <a:pt x="329" y="747"/>
                      <a:pt x="425" y="781"/>
                      <a:pt x="520" y="781"/>
                    </a:cubicBezTo>
                    <a:cubicBezTo>
                      <a:pt x="723" y="781"/>
                      <a:pt x="921" y="625"/>
                      <a:pt x="921" y="391"/>
                    </a:cubicBezTo>
                    <a:cubicBezTo>
                      <a:pt x="921" y="177"/>
                      <a:pt x="744" y="1"/>
                      <a:pt x="5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56" name="Google Shape;556;p42">
                <a:extLst>
                  <a:ext uri="{FF2B5EF4-FFF2-40B4-BE49-F238E27FC236}">
                    <a16:creationId xmlns:a16="http://schemas.microsoft.com/office/drawing/2014/main" id="{59D06F01-7E28-687C-1FC2-E2675F3ECBF6}"/>
                  </a:ext>
                </a:extLst>
              </p:cNvPr>
              <p:cNvSpPr/>
              <p:nvPr/>
            </p:nvSpPr>
            <p:spPr>
              <a:xfrm>
                <a:off x="6955340" y="2359300"/>
                <a:ext cx="415362" cy="357658"/>
              </a:xfrm>
              <a:custGeom>
                <a:avLst/>
                <a:gdLst/>
                <a:ahLst/>
                <a:cxnLst/>
                <a:rect l="l" t="t" r="r" b="b"/>
                <a:pathLst>
                  <a:path w="5920" h="5071" extrusionOk="0">
                    <a:moveTo>
                      <a:pt x="3383" y="1"/>
                    </a:moveTo>
                    <a:cubicBezTo>
                      <a:pt x="1125" y="1"/>
                      <a:pt x="1" y="2732"/>
                      <a:pt x="1590" y="4321"/>
                    </a:cubicBezTo>
                    <a:cubicBezTo>
                      <a:pt x="2108" y="4839"/>
                      <a:pt x="2745" y="5071"/>
                      <a:pt x="3369" y="5071"/>
                    </a:cubicBezTo>
                    <a:cubicBezTo>
                      <a:pt x="4672" y="5071"/>
                      <a:pt x="5919" y="4063"/>
                      <a:pt x="5919" y="2537"/>
                    </a:cubicBezTo>
                    <a:cubicBezTo>
                      <a:pt x="5919" y="1134"/>
                      <a:pt x="4786" y="1"/>
                      <a:pt x="3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57" name="Google Shape;557;p42">
                <a:extLst>
                  <a:ext uri="{FF2B5EF4-FFF2-40B4-BE49-F238E27FC236}">
                    <a16:creationId xmlns:a16="http://schemas.microsoft.com/office/drawing/2014/main" id="{1FE73994-5AF2-8786-17A1-0E4AE1FF6ABB}"/>
                  </a:ext>
                </a:extLst>
              </p:cNvPr>
              <p:cNvSpPr/>
              <p:nvPr/>
            </p:nvSpPr>
            <p:spPr>
              <a:xfrm>
                <a:off x="7072021" y="2447110"/>
                <a:ext cx="211329" cy="182038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2581" extrusionOk="0">
                    <a:moveTo>
                      <a:pt x="1720" y="1"/>
                    </a:moveTo>
                    <a:cubicBezTo>
                      <a:pt x="577" y="1"/>
                      <a:pt x="1" y="1385"/>
                      <a:pt x="809" y="2203"/>
                    </a:cubicBezTo>
                    <a:cubicBezTo>
                      <a:pt x="1070" y="2463"/>
                      <a:pt x="1392" y="2580"/>
                      <a:pt x="1708" y="2580"/>
                    </a:cubicBezTo>
                    <a:cubicBezTo>
                      <a:pt x="2372" y="2580"/>
                      <a:pt x="3011" y="2066"/>
                      <a:pt x="3011" y="1292"/>
                    </a:cubicBezTo>
                    <a:cubicBezTo>
                      <a:pt x="3011" y="577"/>
                      <a:pt x="2435" y="1"/>
                      <a:pt x="17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58" name="Google Shape;558;p42">
                <a:extLst>
                  <a:ext uri="{FF2B5EF4-FFF2-40B4-BE49-F238E27FC236}">
                    <a16:creationId xmlns:a16="http://schemas.microsoft.com/office/drawing/2014/main" id="{9CCEC6D1-14D8-3C6F-0700-8E323B9B893B}"/>
                  </a:ext>
                </a:extLst>
              </p:cNvPr>
              <p:cNvSpPr/>
              <p:nvPr/>
            </p:nvSpPr>
            <p:spPr>
              <a:xfrm>
                <a:off x="7156146" y="2510658"/>
                <a:ext cx="63918" cy="54943"/>
              </a:xfrm>
              <a:custGeom>
                <a:avLst/>
                <a:gdLst/>
                <a:ahLst/>
                <a:cxnLst/>
                <a:rect l="l" t="t" r="r" b="b"/>
                <a:pathLst>
                  <a:path w="911" h="779" extrusionOk="0">
                    <a:moveTo>
                      <a:pt x="521" y="1"/>
                    </a:moveTo>
                    <a:cubicBezTo>
                      <a:pt x="177" y="1"/>
                      <a:pt x="0" y="419"/>
                      <a:pt x="242" y="660"/>
                    </a:cubicBezTo>
                    <a:cubicBezTo>
                      <a:pt x="324" y="742"/>
                      <a:pt x="423" y="779"/>
                      <a:pt x="520" y="779"/>
                    </a:cubicBezTo>
                    <a:cubicBezTo>
                      <a:pt x="721" y="779"/>
                      <a:pt x="911" y="623"/>
                      <a:pt x="911" y="391"/>
                    </a:cubicBezTo>
                    <a:cubicBezTo>
                      <a:pt x="911" y="177"/>
                      <a:pt x="734" y="1"/>
                      <a:pt x="5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59" name="Google Shape;559;p42">
                <a:extLst>
                  <a:ext uri="{FF2B5EF4-FFF2-40B4-BE49-F238E27FC236}">
                    <a16:creationId xmlns:a16="http://schemas.microsoft.com/office/drawing/2014/main" id="{DB60E61E-A848-B766-4B5A-066A327376A3}"/>
                  </a:ext>
                </a:extLst>
              </p:cNvPr>
              <p:cNvSpPr/>
              <p:nvPr/>
            </p:nvSpPr>
            <p:spPr>
              <a:xfrm>
                <a:off x="6245506" y="2298997"/>
                <a:ext cx="39782" cy="100364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423" extrusionOk="0">
                    <a:moveTo>
                      <a:pt x="279" y="1"/>
                    </a:moveTo>
                    <a:cubicBezTo>
                      <a:pt x="130" y="1"/>
                      <a:pt x="0" y="131"/>
                      <a:pt x="0" y="289"/>
                    </a:cubicBezTo>
                    <a:lnTo>
                      <a:pt x="0" y="1144"/>
                    </a:lnTo>
                    <a:cubicBezTo>
                      <a:pt x="0" y="1292"/>
                      <a:pt x="130" y="1422"/>
                      <a:pt x="279" y="1422"/>
                    </a:cubicBezTo>
                    <a:cubicBezTo>
                      <a:pt x="437" y="1422"/>
                      <a:pt x="567" y="1292"/>
                      <a:pt x="567" y="1144"/>
                    </a:cubicBezTo>
                    <a:lnTo>
                      <a:pt x="567" y="289"/>
                    </a:lnTo>
                    <a:cubicBezTo>
                      <a:pt x="567" y="131"/>
                      <a:pt x="437" y="1"/>
                      <a:pt x="2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60" name="Google Shape;560;p42">
                <a:extLst>
                  <a:ext uri="{FF2B5EF4-FFF2-40B4-BE49-F238E27FC236}">
                    <a16:creationId xmlns:a16="http://schemas.microsoft.com/office/drawing/2014/main" id="{762421E5-C785-0ADE-B048-CECC458793B0}"/>
                  </a:ext>
                </a:extLst>
              </p:cNvPr>
              <p:cNvSpPr/>
              <p:nvPr/>
            </p:nvSpPr>
            <p:spPr>
              <a:xfrm>
                <a:off x="6200532" y="2469398"/>
                <a:ext cx="152603" cy="110803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571" extrusionOk="0">
                    <a:moveTo>
                      <a:pt x="362" y="0"/>
                    </a:moveTo>
                    <a:cubicBezTo>
                      <a:pt x="167" y="0"/>
                      <a:pt x="0" y="158"/>
                      <a:pt x="0" y="363"/>
                    </a:cubicBezTo>
                    <a:lnTo>
                      <a:pt x="0" y="595"/>
                    </a:lnTo>
                    <a:cubicBezTo>
                      <a:pt x="0" y="1134"/>
                      <a:pt x="437" y="1571"/>
                      <a:pt x="976" y="1571"/>
                    </a:cubicBezTo>
                    <a:lnTo>
                      <a:pt x="2174" y="1571"/>
                    </a:lnTo>
                    <a:lnTo>
                      <a:pt x="2174" y="354"/>
                    </a:lnTo>
                    <a:cubicBezTo>
                      <a:pt x="2174" y="158"/>
                      <a:pt x="2016" y="0"/>
                      <a:pt x="18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61" name="Google Shape;561;p42">
                <a:extLst>
                  <a:ext uri="{FF2B5EF4-FFF2-40B4-BE49-F238E27FC236}">
                    <a16:creationId xmlns:a16="http://schemas.microsoft.com/office/drawing/2014/main" id="{17556DA5-0478-1D4E-5C58-C0FC06A2FA45}"/>
                  </a:ext>
                </a:extLst>
              </p:cNvPr>
              <p:cNvSpPr/>
              <p:nvPr/>
            </p:nvSpPr>
            <p:spPr>
              <a:xfrm>
                <a:off x="7419465" y="2469398"/>
                <a:ext cx="152674" cy="110803"/>
              </a:xfrm>
              <a:custGeom>
                <a:avLst/>
                <a:gdLst/>
                <a:ahLst/>
                <a:cxnLst/>
                <a:rect l="l" t="t" r="r" b="b"/>
                <a:pathLst>
                  <a:path w="2176" h="1571" extrusionOk="0">
                    <a:moveTo>
                      <a:pt x="354" y="0"/>
                    </a:moveTo>
                    <a:cubicBezTo>
                      <a:pt x="159" y="0"/>
                      <a:pt x="1" y="168"/>
                      <a:pt x="1" y="363"/>
                    </a:cubicBezTo>
                    <a:lnTo>
                      <a:pt x="1" y="1571"/>
                    </a:lnTo>
                    <a:lnTo>
                      <a:pt x="1200" y="1571"/>
                    </a:lnTo>
                    <a:cubicBezTo>
                      <a:pt x="1738" y="1571"/>
                      <a:pt x="2175" y="1134"/>
                      <a:pt x="2175" y="595"/>
                    </a:cubicBezTo>
                    <a:lnTo>
                      <a:pt x="2175" y="363"/>
                    </a:lnTo>
                    <a:cubicBezTo>
                      <a:pt x="2175" y="168"/>
                      <a:pt x="2017" y="0"/>
                      <a:pt x="18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62" name="Google Shape;562;p42">
                <a:extLst>
                  <a:ext uri="{FF2B5EF4-FFF2-40B4-BE49-F238E27FC236}">
                    <a16:creationId xmlns:a16="http://schemas.microsoft.com/office/drawing/2014/main" id="{00C2DBD4-E833-6C96-F556-60CD6DEAD027}"/>
                  </a:ext>
                </a:extLst>
              </p:cNvPr>
              <p:cNvSpPr/>
              <p:nvPr/>
            </p:nvSpPr>
            <p:spPr>
              <a:xfrm>
                <a:off x="7467737" y="2295753"/>
                <a:ext cx="68549" cy="112777"/>
              </a:xfrm>
              <a:custGeom>
                <a:avLst/>
                <a:gdLst/>
                <a:ahLst/>
                <a:cxnLst/>
                <a:rect l="l" t="t" r="r" b="b"/>
                <a:pathLst>
                  <a:path w="977" h="1599" extrusionOk="0">
                    <a:moveTo>
                      <a:pt x="1" y="0"/>
                    </a:moveTo>
                    <a:lnTo>
                      <a:pt x="1" y="1598"/>
                    </a:lnTo>
                    <a:lnTo>
                      <a:pt x="976" y="1598"/>
                    </a:lnTo>
                    <a:lnTo>
                      <a:pt x="9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63" name="Google Shape;563;p42">
                <a:extLst>
                  <a:ext uri="{FF2B5EF4-FFF2-40B4-BE49-F238E27FC236}">
                    <a16:creationId xmlns:a16="http://schemas.microsoft.com/office/drawing/2014/main" id="{AF274EC7-1AA4-850F-B0C2-3AE408DA097A}"/>
                  </a:ext>
                </a:extLst>
              </p:cNvPr>
              <p:cNvSpPr/>
              <p:nvPr/>
            </p:nvSpPr>
            <p:spPr>
              <a:xfrm>
                <a:off x="7467737" y="2295753"/>
                <a:ext cx="68549" cy="32796"/>
              </a:xfrm>
              <a:custGeom>
                <a:avLst/>
                <a:gdLst/>
                <a:ahLst/>
                <a:cxnLst/>
                <a:rect l="l" t="t" r="r" b="b"/>
                <a:pathLst>
                  <a:path w="977" h="465" extrusionOk="0">
                    <a:moveTo>
                      <a:pt x="1" y="0"/>
                    </a:moveTo>
                    <a:lnTo>
                      <a:pt x="1" y="465"/>
                    </a:lnTo>
                    <a:lnTo>
                      <a:pt x="976" y="465"/>
                    </a:lnTo>
                    <a:lnTo>
                      <a:pt x="9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64" name="Google Shape;564;p42">
                <a:extLst>
                  <a:ext uri="{FF2B5EF4-FFF2-40B4-BE49-F238E27FC236}">
                    <a16:creationId xmlns:a16="http://schemas.microsoft.com/office/drawing/2014/main" id="{D90C263F-67A4-2DE3-4A2F-407A5C08E4E1}"/>
                  </a:ext>
                </a:extLst>
              </p:cNvPr>
              <p:cNvSpPr/>
              <p:nvPr/>
            </p:nvSpPr>
            <p:spPr>
              <a:xfrm>
                <a:off x="6844554" y="2230231"/>
                <a:ext cx="79564" cy="38086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540" extrusionOk="0">
                    <a:moveTo>
                      <a:pt x="0" y="0"/>
                    </a:moveTo>
                    <a:lnTo>
                      <a:pt x="0" y="539"/>
                    </a:lnTo>
                    <a:lnTo>
                      <a:pt x="1134" y="539"/>
                    </a:lnTo>
                    <a:lnTo>
                      <a:pt x="1134" y="0"/>
                    </a:lnTo>
                    <a:close/>
                  </a:path>
                </a:pathLst>
              </a:custGeom>
              <a:solidFill>
                <a:srgbClr val="522D2D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65" name="Google Shape;565;p42">
                <a:extLst>
                  <a:ext uri="{FF2B5EF4-FFF2-40B4-BE49-F238E27FC236}">
                    <a16:creationId xmlns:a16="http://schemas.microsoft.com/office/drawing/2014/main" id="{5193252B-81DC-BDF3-45D6-EB37CBDAAEDF}"/>
                  </a:ext>
                </a:extLst>
              </p:cNvPr>
              <p:cNvSpPr/>
              <p:nvPr/>
            </p:nvSpPr>
            <p:spPr>
              <a:xfrm>
                <a:off x="7177685" y="2230231"/>
                <a:ext cx="78933" cy="38086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540" extrusionOk="0">
                    <a:moveTo>
                      <a:pt x="0" y="0"/>
                    </a:moveTo>
                    <a:lnTo>
                      <a:pt x="0" y="539"/>
                    </a:lnTo>
                    <a:lnTo>
                      <a:pt x="1124" y="53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522D2D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66" name="Google Shape;566;p42">
                <a:extLst>
                  <a:ext uri="{FF2B5EF4-FFF2-40B4-BE49-F238E27FC236}">
                    <a16:creationId xmlns:a16="http://schemas.microsoft.com/office/drawing/2014/main" id="{82B8DE27-FE23-E0A4-CA76-5DCB86C0F4B9}"/>
                  </a:ext>
                </a:extLst>
              </p:cNvPr>
              <p:cNvSpPr/>
              <p:nvPr/>
            </p:nvSpPr>
            <p:spPr>
              <a:xfrm>
                <a:off x="6968391" y="1973995"/>
                <a:ext cx="288228" cy="228799"/>
              </a:xfrm>
              <a:custGeom>
                <a:avLst/>
                <a:gdLst/>
                <a:ahLst/>
                <a:cxnLst/>
                <a:rect l="l" t="t" r="r" b="b"/>
                <a:pathLst>
                  <a:path w="4108" h="3244" extrusionOk="0">
                    <a:moveTo>
                      <a:pt x="1" y="1"/>
                    </a:moveTo>
                    <a:lnTo>
                      <a:pt x="1" y="3243"/>
                    </a:lnTo>
                    <a:lnTo>
                      <a:pt x="4107" y="3243"/>
                    </a:lnTo>
                    <a:lnTo>
                      <a:pt x="4107" y="1"/>
                    </a:lnTo>
                    <a:close/>
                  </a:path>
                </a:pathLst>
              </a:custGeom>
              <a:solidFill>
                <a:srgbClr val="522D2D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67" name="Google Shape;567;p42">
                <a:extLst>
                  <a:ext uri="{FF2B5EF4-FFF2-40B4-BE49-F238E27FC236}">
                    <a16:creationId xmlns:a16="http://schemas.microsoft.com/office/drawing/2014/main" id="{E9A38517-951E-2D9A-63E9-480CB9437CD5}"/>
                  </a:ext>
                </a:extLst>
              </p:cNvPr>
              <p:cNvSpPr/>
              <p:nvPr/>
            </p:nvSpPr>
            <p:spPr>
              <a:xfrm>
                <a:off x="7304118" y="1973360"/>
                <a:ext cx="163689" cy="229434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3253" extrusionOk="0">
                    <a:moveTo>
                      <a:pt x="1" y="0"/>
                    </a:moveTo>
                    <a:lnTo>
                      <a:pt x="1" y="3252"/>
                    </a:lnTo>
                    <a:lnTo>
                      <a:pt x="2333" y="3252"/>
                    </a:lnTo>
                    <a:lnTo>
                      <a:pt x="1794" y="400"/>
                    </a:lnTo>
                    <a:cubicBezTo>
                      <a:pt x="1747" y="168"/>
                      <a:pt x="1552" y="0"/>
                      <a:pt x="1311" y="0"/>
                    </a:cubicBezTo>
                    <a:close/>
                  </a:path>
                </a:pathLst>
              </a:custGeom>
              <a:solidFill>
                <a:srgbClr val="522D2D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68" name="Google Shape;568;p42">
                <a:extLst>
                  <a:ext uri="{FF2B5EF4-FFF2-40B4-BE49-F238E27FC236}">
                    <a16:creationId xmlns:a16="http://schemas.microsoft.com/office/drawing/2014/main" id="{DE21FDB1-AD69-6D34-7695-48BA623EA570}"/>
                  </a:ext>
                </a:extLst>
              </p:cNvPr>
              <p:cNvSpPr/>
              <p:nvPr/>
            </p:nvSpPr>
            <p:spPr>
              <a:xfrm>
                <a:off x="6200532" y="2469398"/>
                <a:ext cx="152603" cy="110803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571" extrusionOk="0">
                    <a:moveTo>
                      <a:pt x="362" y="0"/>
                    </a:moveTo>
                    <a:cubicBezTo>
                      <a:pt x="167" y="0"/>
                      <a:pt x="0" y="158"/>
                      <a:pt x="0" y="363"/>
                    </a:cubicBezTo>
                    <a:lnTo>
                      <a:pt x="0" y="595"/>
                    </a:lnTo>
                    <a:cubicBezTo>
                      <a:pt x="0" y="1134"/>
                      <a:pt x="437" y="1571"/>
                      <a:pt x="976" y="1571"/>
                    </a:cubicBezTo>
                    <a:lnTo>
                      <a:pt x="2174" y="1571"/>
                    </a:lnTo>
                    <a:lnTo>
                      <a:pt x="2174" y="354"/>
                    </a:lnTo>
                    <a:cubicBezTo>
                      <a:pt x="2174" y="158"/>
                      <a:pt x="2016" y="0"/>
                      <a:pt x="1821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69" name="Google Shape;569;p42">
                <a:extLst>
                  <a:ext uri="{FF2B5EF4-FFF2-40B4-BE49-F238E27FC236}">
                    <a16:creationId xmlns:a16="http://schemas.microsoft.com/office/drawing/2014/main" id="{1A90E0E1-04B1-3C97-2307-460FF88EDD55}"/>
                  </a:ext>
                </a:extLst>
              </p:cNvPr>
              <p:cNvSpPr/>
              <p:nvPr/>
            </p:nvSpPr>
            <p:spPr>
              <a:xfrm>
                <a:off x="7419465" y="2469398"/>
                <a:ext cx="152674" cy="110803"/>
              </a:xfrm>
              <a:custGeom>
                <a:avLst/>
                <a:gdLst/>
                <a:ahLst/>
                <a:cxnLst/>
                <a:rect l="l" t="t" r="r" b="b"/>
                <a:pathLst>
                  <a:path w="2176" h="1571" extrusionOk="0">
                    <a:moveTo>
                      <a:pt x="354" y="0"/>
                    </a:moveTo>
                    <a:cubicBezTo>
                      <a:pt x="159" y="0"/>
                      <a:pt x="1" y="168"/>
                      <a:pt x="1" y="363"/>
                    </a:cubicBezTo>
                    <a:lnTo>
                      <a:pt x="1" y="1571"/>
                    </a:lnTo>
                    <a:lnTo>
                      <a:pt x="1200" y="1571"/>
                    </a:lnTo>
                    <a:cubicBezTo>
                      <a:pt x="1738" y="1571"/>
                      <a:pt x="2175" y="1134"/>
                      <a:pt x="2175" y="595"/>
                    </a:cubicBezTo>
                    <a:lnTo>
                      <a:pt x="2175" y="363"/>
                    </a:lnTo>
                    <a:cubicBezTo>
                      <a:pt x="2175" y="168"/>
                      <a:pt x="2017" y="0"/>
                      <a:pt x="1822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570" name="Google Shape;570;p42">
            <a:extLst>
              <a:ext uri="{FF2B5EF4-FFF2-40B4-BE49-F238E27FC236}">
                <a16:creationId xmlns:a16="http://schemas.microsoft.com/office/drawing/2014/main" id="{BBA62D07-A208-3A77-2DA0-C7A29748E931}"/>
              </a:ext>
            </a:extLst>
          </p:cNvPr>
          <p:cNvGrpSpPr/>
          <p:nvPr/>
        </p:nvGrpSpPr>
        <p:grpSpPr>
          <a:xfrm flipH="1">
            <a:off x="6102175" y="1764593"/>
            <a:ext cx="1188666" cy="703743"/>
            <a:chOff x="6102175" y="1488852"/>
            <a:chExt cx="1188666" cy="703743"/>
          </a:xfrm>
        </p:grpSpPr>
        <p:sp>
          <p:nvSpPr>
            <p:cNvPr id="571" name="Google Shape;571;p42">
              <a:extLst>
                <a:ext uri="{FF2B5EF4-FFF2-40B4-BE49-F238E27FC236}">
                  <a16:creationId xmlns:a16="http://schemas.microsoft.com/office/drawing/2014/main" id="{32D8F5BB-BA65-3D59-E766-B7B89ED3E920}"/>
                </a:ext>
              </a:extLst>
            </p:cNvPr>
            <p:cNvSpPr/>
            <p:nvPr/>
          </p:nvSpPr>
          <p:spPr>
            <a:xfrm>
              <a:off x="6102175" y="1489129"/>
              <a:ext cx="1187910" cy="703189"/>
            </a:xfrm>
            <a:custGeom>
              <a:avLst/>
              <a:gdLst/>
              <a:ahLst/>
              <a:cxnLst/>
              <a:rect l="l" t="t" r="r" b="b"/>
              <a:pathLst>
                <a:path w="17319" h="10165" extrusionOk="0">
                  <a:moveTo>
                    <a:pt x="6021" y="0"/>
                  </a:moveTo>
                  <a:cubicBezTo>
                    <a:pt x="5659" y="0"/>
                    <a:pt x="5343" y="260"/>
                    <a:pt x="5259" y="613"/>
                  </a:cubicBezTo>
                  <a:lnTo>
                    <a:pt x="4600" y="2862"/>
                  </a:lnTo>
                  <a:cubicBezTo>
                    <a:pt x="4507" y="3261"/>
                    <a:pt x="4191" y="3549"/>
                    <a:pt x="3791" y="3605"/>
                  </a:cubicBezTo>
                  <a:lnTo>
                    <a:pt x="1394" y="3939"/>
                  </a:lnTo>
                  <a:cubicBezTo>
                    <a:pt x="818" y="4023"/>
                    <a:pt x="382" y="4515"/>
                    <a:pt x="382" y="5101"/>
                  </a:cubicBezTo>
                  <a:lnTo>
                    <a:pt x="382" y="7293"/>
                  </a:lnTo>
                  <a:lnTo>
                    <a:pt x="354" y="7293"/>
                  </a:lnTo>
                  <a:cubicBezTo>
                    <a:pt x="159" y="7293"/>
                    <a:pt x="1" y="7451"/>
                    <a:pt x="1" y="7646"/>
                  </a:cubicBezTo>
                  <a:lnTo>
                    <a:pt x="1" y="7888"/>
                  </a:lnTo>
                  <a:cubicBezTo>
                    <a:pt x="1" y="8418"/>
                    <a:pt x="437" y="8854"/>
                    <a:pt x="976" y="8854"/>
                  </a:cubicBezTo>
                  <a:lnTo>
                    <a:pt x="2611" y="8854"/>
                  </a:lnTo>
                  <a:cubicBezTo>
                    <a:pt x="3029" y="9728"/>
                    <a:pt x="3859" y="10164"/>
                    <a:pt x="4689" y="10164"/>
                  </a:cubicBezTo>
                  <a:cubicBezTo>
                    <a:pt x="5519" y="10164"/>
                    <a:pt x="6351" y="9728"/>
                    <a:pt x="6774" y="8854"/>
                  </a:cubicBezTo>
                  <a:lnTo>
                    <a:pt x="10629" y="8854"/>
                  </a:lnTo>
                  <a:cubicBezTo>
                    <a:pt x="11047" y="9728"/>
                    <a:pt x="11877" y="10164"/>
                    <a:pt x="12706" y="10164"/>
                  </a:cubicBezTo>
                  <a:cubicBezTo>
                    <a:pt x="13535" y="10164"/>
                    <a:pt x="14364" y="9728"/>
                    <a:pt x="14782" y="8854"/>
                  </a:cubicBezTo>
                  <a:lnTo>
                    <a:pt x="16353" y="8854"/>
                  </a:lnTo>
                  <a:cubicBezTo>
                    <a:pt x="16891" y="8854"/>
                    <a:pt x="17319" y="8418"/>
                    <a:pt x="17319" y="7888"/>
                  </a:cubicBezTo>
                  <a:lnTo>
                    <a:pt x="17319" y="7656"/>
                  </a:lnTo>
                  <a:cubicBezTo>
                    <a:pt x="17319" y="7461"/>
                    <a:pt x="17161" y="7303"/>
                    <a:pt x="16966" y="7303"/>
                  </a:cubicBezTo>
                  <a:lnTo>
                    <a:pt x="16213" y="7303"/>
                  </a:lnTo>
                  <a:lnTo>
                    <a:pt x="16213" y="4831"/>
                  </a:lnTo>
                  <a:cubicBezTo>
                    <a:pt x="16204" y="3763"/>
                    <a:pt x="15879" y="2722"/>
                    <a:pt x="15275" y="1849"/>
                  </a:cubicBezTo>
                  <a:cubicBezTo>
                    <a:pt x="15015" y="1468"/>
                    <a:pt x="14736" y="1087"/>
                    <a:pt x="14504" y="771"/>
                  </a:cubicBezTo>
                  <a:cubicBezTo>
                    <a:pt x="14141" y="288"/>
                    <a:pt x="13575" y="0"/>
                    <a:pt x="12971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572" name="Google Shape;572;p42">
              <a:extLst>
                <a:ext uri="{FF2B5EF4-FFF2-40B4-BE49-F238E27FC236}">
                  <a16:creationId xmlns:a16="http://schemas.microsoft.com/office/drawing/2014/main" id="{B9EDDD64-B6F5-8AE1-507C-3031BA99B7D6}"/>
                </a:ext>
              </a:extLst>
            </p:cNvPr>
            <p:cNvGrpSpPr/>
            <p:nvPr/>
          </p:nvGrpSpPr>
          <p:grpSpPr>
            <a:xfrm>
              <a:off x="6102245" y="1488852"/>
              <a:ext cx="1188596" cy="703743"/>
              <a:chOff x="6102245" y="830313"/>
              <a:chExt cx="1188596" cy="703743"/>
            </a:xfrm>
          </p:grpSpPr>
          <p:sp>
            <p:nvSpPr>
              <p:cNvPr id="573" name="Google Shape;573;p42">
                <a:extLst>
                  <a:ext uri="{FF2B5EF4-FFF2-40B4-BE49-F238E27FC236}">
                    <a16:creationId xmlns:a16="http://schemas.microsoft.com/office/drawing/2014/main" id="{C41C4615-BE1F-A0A0-0ADF-CE466B886FEB}"/>
                  </a:ext>
                </a:extLst>
              </p:cNvPr>
              <p:cNvSpPr/>
              <p:nvPr/>
            </p:nvSpPr>
            <p:spPr>
              <a:xfrm>
                <a:off x="6128378" y="830313"/>
                <a:ext cx="1085985" cy="612636"/>
              </a:xfrm>
              <a:custGeom>
                <a:avLst/>
                <a:gdLst/>
                <a:ahLst/>
                <a:cxnLst/>
                <a:rect l="l" t="t" r="r" b="b"/>
                <a:pathLst>
                  <a:path w="15833" h="8856" extrusionOk="0">
                    <a:moveTo>
                      <a:pt x="5640" y="1"/>
                    </a:moveTo>
                    <a:cubicBezTo>
                      <a:pt x="5278" y="1"/>
                      <a:pt x="4962" y="252"/>
                      <a:pt x="4878" y="614"/>
                    </a:cubicBezTo>
                    <a:lnTo>
                      <a:pt x="4219" y="2863"/>
                    </a:lnTo>
                    <a:cubicBezTo>
                      <a:pt x="4126" y="3253"/>
                      <a:pt x="3810" y="3550"/>
                      <a:pt x="3410" y="3606"/>
                    </a:cubicBezTo>
                    <a:lnTo>
                      <a:pt x="1013" y="3940"/>
                    </a:lnTo>
                    <a:cubicBezTo>
                      <a:pt x="437" y="4024"/>
                      <a:pt x="1" y="4516"/>
                      <a:pt x="1" y="5102"/>
                    </a:cubicBezTo>
                    <a:lnTo>
                      <a:pt x="1" y="8149"/>
                    </a:lnTo>
                    <a:cubicBezTo>
                      <a:pt x="1" y="8539"/>
                      <a:pt x="316" y="8855"/>
                      <a:pt x="707" y="8855"/>
                    </a:cubicBezTo>
                    <a:lnTo>
                      <a:pt x="15832" y="8855"/>
                    </a:lnTo>
                    <a:lnTo>
                      <a:pt x="15832" y="4851"/>
                    </a:lnTo>
                    <a:cubicBezTo>
                      <a:pt x="15832" y="3782"/>
                      <a:pt x="15507" y="2732"/>
                      <a:pt x="14894" y="1850"/>
                    </a:cubicBezTo>
                    <a:cubicBezTo>
                      <a:pt x="14634" y="1469"/>
                      <a:pt x="14355" y="1088"/>
                      <a:pt x="14123" y="772"/>
                    </a:cubicBezTo>
                    <a:cubicBezTo>
                      <a:pt x="13760" y="289"/>
                      <a:pt x="13194" y="1"/>
                      <a:pt x="125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74" name="Google Shape;574;p42">
                <a:extLst>
                  <a:ext uri="{FF2B5EF4-FFF2-40B4-BE49-F238E27FC236}">
                    <a16:creationId xmlns:a16="http://schemas.microsoft.com/office/drawing/2014/main" id="{43365360-9A1B-0B20-9B40-D9D2CC3FA46B}"/>
                  </a:ext>
                </a:extLst>
              </p:cNvPr>
              <p:cNvSpPr/>
              <p:nvPr/>
            </p:nvSpPr>
            <p:spPr>
              <a:xfrm>
                <a:off x="6491013" y="881089"/>
                <a:ext cx="317366" cy="193559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2798" extrusionOk="0">
                    <a:moveTo>
                      <a:pt x="1310" y="1"/>
                    </a:moveTo>
                    <a:cubicBezTo>
                      <a:pt x="900" y="1"/>
                      <a:pt x="547" y="295"/>
                      <a:pt x="455" y="698"/>
                    </a:cubicBezTo>
                    <a:lnTo>
                      <a:pt x="0" y="2788"/>
                    </a:lnTo>
                    <a:lnTo>
                      <a:pt x="4627" y="2797"/>
                    </a:lnTo>
                    <a:lnTo>
                      <a:pt x="4627" y="1"/>
                    </a:lnTo>
                    <a:lnTo>
                      <a:pt x="1329" y="1"/>
                    </a:lnTo>
                    <a:cubicBezTo>
                      <a:pt x="1322" y="1"/>
                      <a:pt x="1316" y="1"/>
                      <a:pt x="1310" y="1"/>
                    </a:cubicBezTo>
                    <a:close/>
                  </a:path>
                </a:pathLst>
              </a:custGeom>
              <a:solidFill>
                <a:srgbClr val="522D2D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75" name="Google Shape;575;p42">
                <a:extLst>
                  <a:ext uri="{FF2B5EF4-FFF2-40B4-BE49-F238E27FC236}">
                    <a16:creationId xmlns:a16="http://schemas.microsoft.com/office/drawing/2014/main" id="{8C5536BB-5D94-2525-31BA-D81C42D5C4D9}"/>
                  </a:ext>
                </a:extLst>
              </p:cNvPr>
              <p:cNvSpPr/>
              <p:nvPr/>
            </p:nvSpPr>
            <p:spPr>
              <a:xfrm>
                <a:off x="6250742" y="1214870"/>
                <a:ext cx="347340" cy="319185"/>
              </a:xfrm>
              <a:custGeom>
                <a:avLst/>
                <a:gdLst/>
                <a:ahLst/>
                <a:cxnLst/>
                <a:rect l="l" t="t" r="r" b="b"/>
                <a:pathLst>
                  <a:path w="5064" h="4614" extrusionOk="0">
                    <a:moveTo>
                      <a:pt x="2532" y="0"/>
                    </a:moveTo>
                    <a:cubicBezTo>
                      <a:pt x="1942" y="0"/>
                      <a:pt x="1352" y="226"/>
                      <a:pt x="902" y="676"/>
                    </a:cubicBezTo>
                    <a:cubicBezTo>
                      <a:pt x="0" y="1577"/>
                      <a:pt x="0" y="3036"/>
                      <a:pt x="902" y="3937"/>
                    </a:cubicBezTo>
                    <a:cubicBezTo>
                      <a:pt x="1352" y="4388"/>
                      <a:pt x="1942" y="4613"/>
                      <a:pt x="2532" y="4613"/>
                    </a:cubicBezTo>
                    <a:cubicBezTo>
                      <a:pt x="3122" y="4613"/>
                      <a:pt x="3712" y="4388"/>
                      <a:pt x="4163" y="3937"/>
                    </a:cubicBezTo>
                    <a:cubicBezTo>
                      <a:pt x="5064" y="3036"/>
                      <a:pt x="5064" y="1577"/>
                      <a:pt x="4163" y="676"/>
                    </a:cubicBezTo>
                    <a:cubicBezTo>
                      <a:pt x="3712" y="226"/>
                      <a:pt x="3122" y="0"/>
                      <a:pt x="25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76" name="Google Shape;576;p42">
                <a:extLst>
                  <a:ext uri="{FF2B5EF4-FFF2-40B4-BE49-F238E27FC236}">
                    <a16:creationId xmlns:a16="http://schemas.microsoft.com/office/drawing/2014/main" id="{99EEA895-3654-4B29-8CC7-CE6959F999DB}"/>
                  </a:ext>
                </a:extLst>
              </p:cNvPr>
              <p:cNvSpPr/>
              <p:nvPr/>
            </p:nvSpPr>
            <p:spPr>
              <a:xfrm>
                <a:off x="6337371" y="1293318"/>
                <a:ext cx="173464" cy="162221"/>
              </a:xfrm>
              <a:custGeom>
                <a:avLst/>
                <a:gdLst/>
                <a:ahLst/>
                <a:cxnLst/>
                <a:rect l="l" t="t" r="r" b="b"/>
                <a:pathLst>
                  <a:path w="2529" h="2345" extrusionOk="0">
                    <a:moveTo>
                      <a:pt x="1270" y="1"/>
                    </a:moveTo>
                    <a:cubicBezTo>
                      <a:pt x="703" y="1"/>
                      <a:pt x="204" y="405"/>
                      <a:pt x="112" y="982"/>
                    </a:cubicBezTo>
                    <a:cubicBezTo>
                      <a:pt x="1" y="1614"/>
                      <a:pt x="438" y="2218"/>
                      <a:pt x="1069" y="2329"/>
                    </a:cubicBezTo>
                    <a:cubicBezTo>
                      <a:pt x="1133" y="2340"/>
                      <a:pt x="1197" y="2344"/>
                      <a:pt x="1259" y="2344"/>
                    </a:cubicBezTo>
                    <a:cubicBezTo>
                      <a:pt x="1826" y="2344"/>
                      <a:pt x="2325" y="1940"/>
                      <a:pt x="2417" y="1363"/>
                    </a:cubicBezTo>
                    <a:cubicBezTo>
                      <a:pt x="2528" y="722"/>
                      <a:pt x="2091" y="118"/>
                      <a:pt x="1460" y="16"/>
                    </a:cubicBezTo>
                    <a:cubicBezTo>
                      <a:pt x="1396" y="6"/>
                      <a:pt x="1333" y="1"/>
                      <a:pt x="127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77" name="Google Shape;577;p42">
                <a:extLst>
                  <a:ext uri="{FF2B5EF4-FFF2-40B4-BE49-F238E27FC236}">
                    <a16:creationId xmlns:a16="http://schemas.microsoft.com/office/drawing/2014/main" id="{CFD751F5-DDC6-BC06-61F9-5FDA941A2552}"/>
                  </a:ext>
                </a:extLst>
              </p:cNvPr>
              <p:cNvSpPr/>
              <p:nvPr/>
            </p:nvSpPr>
            <p:spPr>
              <a:xfrm>
                <a:off x="6391557" y="1349628"/>
                <a:ext cx="57410" cy="49739"/>
              </a:xfrm>
              <a:custGeom>
                <a:avLst/>
                <a:gdLst/>
                <a:ahLst/>
                <a:cxnLst/>
                <a:rect l="l" t="t" r="r" b="b"/>
                <a:pathLst>
                  <a:path w="837" h="719" extrusionOk="0">
                    <a:moveTo>
                      <a:pt x="484" y="1"/>
                    </a:moveTo>
                    <a:cubicBezTo>
                      <a:pt x="168" y="1"/>
                      <a:pt x="1" y="382"/>
                      <a:pt x="233" y="614"/>
                    </a:cubicBezTo>
                    <a:cubicBezTo>
                      <a:pt x="305" y="686"/>
                      <a:pt x="394" y="718"/>
                      <a:pt x="481" y="718"/>
                    </a:cubicBezTo>
                    <a:cubicBezTo>
                      <a:pt x="662" y="718"/>
                      <a:pt x="837" y="577"/>
                      <a:pt x="837" y="363"/>
                    </a:cubicBezTo>
                    <a:cubicBezTo>
                      <a:pt x="837" y="159"/>
                      <a:pt x="679" y="1"/>
                      <a:pt x="4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78" name="Google Shape;578;p42">
                <a:extLst>
                  <a:ext uri="{FF2B5EF4-FFF2-40B4-BE49-F238E27FC236}">
                    <a16:creationId xmlns:a16="http://schemas.microsoft.com/office/drawing/2014/main" id="{1A4092DA-176E-7A97-B691-02B23081F8ED}"/>
                  </a:ext>
                </a:extLst>
              </p:cNvPr>
              <p:cNvSpPr/>
              <p:nvPr/>
            </p:nvSpPr>
            <p:spPr>
              <a:xfrm>
                <a:off x="6145594" y="1167761"/>
                <a:ext cx="38959" cy="98440"/>
              </a:xfrm>
              <a:custGeom>
                <a:avLst/>
                <a:gdLst/>
                <a:ahLst/>
                <a:cxnLst/>
                <a:rect l="l" t="t" r="r" b="b"/>
                <a:pathLst>
                  <a:path w="568" h="1423" extrusionOk="0">
                    <a:moveTo>
                      <a:pt x="279" y="1"/>
                    </a:moveTo>
                    <a:cubicBezTo>
                      <a:pt x="130" y="1"/>
                      <a:pt x="0" y="131"/>
                      <a:pt x="0" y="289"/>
                    </a:cubicBezTo>
                    <a:lnTo>
                      <a:pt x="0" y="1143"/>
                    </a:lnTo>
                    <a:cubicBezTo>
                      <a:pt x="0" y="1292"/>
                      <a:pt x="130" y="1422"/>
                      <a:pt x="279" y="1422"/>
                    </a:cubicBezTo>
                    <a:cubicBezTo>
                      <a:pt x="437" y="1422"/>
                      <a:pt x="567" y="1292"/>
                      <a:pt x="567" y="1143"/>
                    </a:cubicBezTo>
                    <a:lnTo>
                      <a:pt x="567" y="289"/>
                    </a:lnTo>
                    <a:cubicBezTo>
                      <a:pt x="567" y="131"/>
                      <a:pt x="437" y="1"/>
                      <a:pt x="2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79" name="Google Shape;579;p42">
                <a:extLst>
                  <a:ext uri="{FF2B5EF4-FFF2-40B4-BE49-F238E27FC236}">
                    <a16:creationId xmlns:a16="http://schemas.microsoft.com/office/drawing/2014/main" id="{685C0784-D0A1-31F3-F089-47F1E09DE62F}"/>
                  </a:ext>
                </a:extLst>
              </p:cNvPr>
              <p:cNvSpPr/>
              <p:nvPr/>
            </p:nvSpPr>
            <p:spPr>
              <a:xfrm>
                <a:off x="6102245" y="1335516"/>
                <a:ext cx="148566" cy="108055"/>
              </a:xfrm>
              <a:custGeom>
                <a:avLst/>
                <a:gdLst/>
                <a:ahLst/>
                <a:cxnLst/>
                <a:rect l="l" t="t" r="r" b="b"/>
                <a:pathLst>
                  <a:path w="2166" h="1562" extrusionOk="0">
                    <a:moveTo>
                      <a:pt x="354" y="1"/>
                    </a:moveTo>
                    <a:cubicBezTo>
                      <a:pt x="159" y="1"/>
                      <a:pt x="1" y="158"/>
                      <a:pt x="1" y="354"/>
                    </a:cubicBezTo>
                    <a:lnTo>
                      <a:pt x="1" y="595"/>
                    </a:lnTo>
                    <a:cubicBezTo>
                      <a:pt x="1" y="1125"/>
                      <a:pt x="428" y="1561"/>
                      <a:pt x="967" y="1561"/>
                    </a:cubicBezTo>
                    <a:lnTo>
                      <a:pt x="2165" y="1561"/>
                    </a:lnTo>
                    <a:lnTo>
                      <a:pt x="2165" y="354"/>
                    </a:lnTo>
                    <a:cubicBezTo>
                      <a:pt x="2165" y="158"/>
                      <a:pt x="2007" y="1"/>
                      <a:pt x="18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80" name="Google Shape;580;p42">
                <a:extLst>
                  <a:ext uri="{FF2B5EF4-FFF2-40B4-BE49-F238E27FC236}">
                    <a16:creationId xmlns:a16="http://schemas.microsoft.com/office/drawing/2014/main" id="{4A7E254A-4207-783B-0907-5967937947D7}"/>
                  </a:ext>
                </a:extLst>
              </p:cNvPr>
              <p:cNvSpPr/>
              <p:nvPr/>
            </p:nvSpPr>
            <p:spPr>
              <a:xfrm>
                <a:off x="7141658" y="1334893"/>
                <a:ext cx="149183" cy="108678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571" extrusionOk="0">
                    <a:moveTo>
                      <a:pt x="353" y="0"/>
                    </a:moveTo>
                    <a:cubicBezTo>
                      <a:pt x="158" y="0"/>
                      <a:pt x="0" y="167"/>
                      <a:pt x="0" y="363"/>
                    </a:cubicBezTo>
                    <a:lnTo>
                      <a:pt x="0" y="1570"/>
                    </a:lnTo>
                    <a:lnTo>
                      <a:pt x="1199" y="1570"/>
                    </a:lnTo>
                    <a:cubicBezTo>
                      <a:pt x="1737" y="1570"/>
                      <a:pt x="2174" y="1134"/>
                      <a:pt x="2174" y="595"/>
                    </a:cubicBezTo>
                    <a:lnTo>
                      <a:pt x="2174" y="363"/>
                    </a:lnTo>
                    <a:cubicBezTo>
                      <a:pt x="2174" y="167"/>
                      <a:pt x="2016" y="0"/>
                      <a:pt x="18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81" name="Google Shape;581;p42">
                <a:extLst>
                  <a:ext uri="{FF2B5EF4-FFF2-40B4-BE49-F238E27FC236}">
                    <a16:creationId xmlns:a16="http://schemas.microsoft.com/office/drawing/2014/main" id="{D151D6D4-B41C-FFE4-8D8D-F7EC1E3AA82E}"/>
                  </a:ext>
                </a:extLst>
              </p:cNvPr>
              <p:cNvSpPr/>
              <p:nvPr/>
            </p:nvSpPr>
            <p:spPr>
              <a:xfrm>
                <a:off x="7147351" y="1164578"/>
                <a:ext cx="67012" cy="110615"/>
              </a:xfrm>
              <a:custGeom>
                <a:avLst/>
                <a:gdLst/>
                <a:ahLst/>
                <a:cxnLst/>
                <a:rect l="l" t="t" r="r" b="b"/>
                <a:pathLst>
                  <a:path w="977" h="1599" extrusionOk="0">
                    <a:moveTo>
                      <a:pt x="1" y="0"/>
                    </a:moveTo>
                    <a:lnTo>
                      <a:pt x="1" y="1598"/>
                    </a:lnTo>
                    <a:lnTo>
                      <a:pt x="976" y="1598"/>
                    </a:lnTo>
                    <a:lnTo>
                      <a:pt x="9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82" name="Google Shape;582;p42">
                <a:extLst>
                  <a:ext uri="{FF2B5EF4-FFF2-40B4-BE49-F238E27FC236}">
                    <a16:creationId xmlns:a16="http://schemas.microsoft.com/office/drawing/2014/main" id="{B688A35E-8E33-EEE3-F2C3-2B9B584E8ACB}"/>
                  </a:ext>
                </a:extLst>
              </p:cNvPr>
              <p:cNvSpPr/>
              <p:nvPr/>
            </p:nvSpPr>
            <p:spPr>
              <a:xfrm>
                <a:off x="7147351" y="1164578"/>
                <a:ext cx="67012" cy="32859"/>
              </a:xfrm>
              <a:custGeom>
                <a:avLst/>
                <a:gdLst/>
                <a:ahLst/>
                <a:cxnLst/>
                <a:rect l="l" t="t" r="r" b="b"/>
                <a:pathLst>
                  <a:path w="977" h="475" extrusionOk="0">
                    <a:moveTo>
                      <a:pt x="1" y="0"/>
                    </a:moveTo>
                    <a:lnTo>
                      <a:pt x="1" y="474"/>
                    </a:lnTo>
                    <a:lnTo>
                      <a:pt x="976" y="474"/>
                    </a:lnTo>
                    <a:lnTo>
                      <a:pt x="9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83" name="Google Shape;583;p42">
                <a:extLst>
                  <a:ext uri="{FF2B5EF4-FFF2-40B4-BE49-F238E27FC236}">
                    <a16:creationId xmlns:a16="http://schemas.microsoft.com/office/drawing/2014/main" id="{E39C33E0-E58A-AC4A-3D88-0AFC1F4EEB32}"/>
                  </a:ext>
                </a:extLst>
              </p:cNvPr>
              <p:cNvSpPr/>
              <p:nvPr/>
            </p:nvSpPr>
            <p:spPr>
              <a:xfrm>
                <a:off x="6731215" y="1100313"/>
                <a:ext cx="77850" cy="37287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539" extrusionOk="0">
                    <a:moveTo>
                      <a:pt x="1" y="0"/>
                    </a:moveTo>
                    <a:lnTo>
                      <a:pt x="1" y="539"/>
                    </a:lnTo>
                    <a:lnTo>
                      <a:pt x="1134" y="539"/>
                    </a:lnTo>
                    <a:lnTo>
                      <a:pt x="1134" y="0"/>
                    </a:lnTo>
                    <a:close/>
                  </a:path>
                </a:pathLst>
              </a:custGeom>
              <a:solidFill>
                <a:srgbClr val="522D2D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84" name="Google Shape;584;p42">
                <a:extLst>
                  <a:ext uri="{FF2B5EF4-FFF2-40B4-BE49-F238E27FC236}">
                    <a16:creationId xmlns:a16="http://schemas.microsoft.com/office/drawing/2014/main" id="{D200244A-431A-6619-11E1-305BDDE32820}"/>
                  </a:ext>
                </a:extLst>
              </p:cNvPr>
              <p:cNvSpPr/>
              <p:nvPr/>
            </p:nvSpPr>
            <p:spPr>
              <a:xfrm>
                <a:off x="6852276" y="879844"/>
                <a:ext cx="287529" cy="194181"/>
              </a:xfrm>
              <a:custGeom>
                <a:avLst/>
                <a:gdLst/>
                <a:ahLst/>
                <a:cxnLst/>
                <a:rect l="l" t="t" r="r" b="b"/>
                <a:pathLst>
                  <a:path w="4192" h="2807" extrusionOk="0">
                    <a:moveTo>
                      <a:pt x="1" y="0"/>
                    </a:moveTo>
                    <a:lnTo>
                      <a:pt x="1" y="2806"/>
                    </a:lnTo>
                    <a:lnTo>
                      <a:pt x="4191" y="2806"/>
                    </a:lnTo>
                    <a:lnTo>
                      <a:pt x="3058" y="679"/>
                    </a:lnTo>
                    <a:cubicBezTo>
                      <a:pt x="2835" y="261"/>
                      <a:pt x="2407" y="0"/>
                      <a:pt x="1933" y="0"/>
                    </a:cubicBezTo>
                    <a:close/>
                  </a:path>
                </a:pathLst>
              </a:custGeom>
              <a:solidFill>
                <a:srgbClr val="522D2D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85" name="Google Shape;585;p42">
                <a:extLst>
                  <a:ext uri="{FF2B5EF4-FFF2-40B4-BE49-F238E27FC236}">
                    <a16:creationId xmlns:a16="http://schemas.microsoft.com/office/drawing/2014/main" id="{7B2D80F5-1568-6B74-86FB-8252186FE4BE}"/>
                  </a:ext>
                </a:extLst>
              </p:cNvPr>
              <p:cNvSpPr/>
              <p:nvPr/>
            </p:nvSpPr>
            <p:spPr>
              <a:xfrm>
                <a:off x="6800697" y="1215009"/>
                <a:ext cx="347340" cy="318908"/>
              </a:xfrm>
              <a:custGeom>
                <a:avLst/>
                <a:gdLst/>
                <a:ahLst/>
                <a:cxnLst/>
                <a:rect l="l" t="t" r="r" b="b"/>
                <a:pathLst>
                  <a:path w="5064" h="4610" extrusionOk="0">
                    <a:moveTo>
                      <a:pt x="2539" y="0"/>
                    </a:moveTo>
                    <a:cubicBezTo>
                      <a:pt x="1495" y="0"/>
                      <a:pt x="545" y="711"/>
                      <a:pt x="298" y="1770"/>
                    </a:cubicBezTo>
                    <a:cubicBezTo>
                      <a:pt x="0" y="3015"/>
                      <a:pt x="762" y="4251"/>
                      <a:pt x="2007" y="4548"/>
                    </a:cubicBezTo>
                    <a:cubicBezTo>
                      <a:pt x="2184" y="4589"/>
                      <a:pt x="2360" y="4609"/>
                      <a:pt x="2534" y="4609"/>
                    </a:cubicBezTo>
                    <a:cubicBezTo>
                      <a:pt x="3577" y="4609"/>
                      <a:pt x="4521" y="3898"/>
                      <a:pt x="4776" y="2839"/>
                    </a:cubicBezTo>
                    <a:cubicBezTo>
                      <a:pt x="5064" y="1603"/>
                      <a:pt x="4302" y="358"/>
                      <a:pt x="3066" y="61"/>
                    </a:cubicBezTo>
                    <a:cubicBezTo>
                      <a:pt x="2890" y="20"/>
                      <a:pt x="2713" y="0"/>
                      <a:pt x="2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86" name="Google Shape;586;p42">
                <a:extLst>
                  <a:ext uri="{FF2B5EF4-FFF2-40B4-BE49-F238E27FC236}">
                    <a16:creationId xmlns:a16="http://schemas.microsoft.com/office/drawing/2014/main" id="{815D63C2-0A94-3981-D0E0-00F606B4D2C7}"/>
                  </a:ext>
                </a:extLst>
              </p:cNvPr>
              <p:cNvSpPr/>
              <p:nvPr/>
            </p:nvSpPr>
            <p:spPr>
              <a:xfrm>
                <a:off x="6887326" y="1293318"/>
                <a:ext cx="172778" cy="162221"/>
              </a:xfrm>
              <a:custGeom>
                <a:avLst/>
                <a:gdLst/>
                <a:ahLst/>
                <a:cxnLst/>
                <a:rect l="l" t="t" r="r" b="b"/>
                <a:pathLst>
                  <a:path w="2519" h="2345" extrusionOk="0">
                    <a:moveTo>
                      <a:pt x="1263" y="1"/>
                    </a:moveTo>
                    <a:cubicBezTo>
                      <a:pt x="703" y="1"/>
                      <a:pt x="204" y="405"/>
                      <a:pt x="103" y="982"/>
                    </a:cubicBezTo>
                    <a:cubicBezTo>
                      <a:pt x="1" y="1614"/>
                      <a:pt x="438" y="2218"/>
                      <a:pt x="1069" y="2329"/>
                    </a:cubicBezTo>
                    <a:cubicBezTo>
                      <a:pt x="1133" y="2340"/>
                      <a:pt x="1197" y="2344"/>
                      <a:pt x="1259" y="2344"/>
                    </a:cubicBezTo>
                    <a:cubicBezTo>
                      <a:pt x="1826" y="2344"/>
                      <a:pt x="2325" y="1940"/>
                      <a:pt x="2417" y="1363"/>
                    </a:cubicBezTo>
                    <a:cubicBezTo>
                      <a:pt x="2519" y="722"/>
                      <a:pt x="2091" y="118"/>
                      <a:pt x="1450" y="16"/>
                    </a:cubicBezTo>
                    <a:cubicBezTo>
                      <a:pt x="1388" y="6"/>
                      <a:pt x="1325" y="1"/>
                      <a:pt x="12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87" name="Google Shape;587;p42">
                <a:extLst>
                  <a:ext uri="{FF2B5EF4-FFF2-40B4-BE49-F238E27FC236}">
                    <a16:creationId xmlns:a16="http://schemas.microsoft.com/office/drawing/2014/main" id="{C8C6C090-1C45-5689-FC24-58CC179F53B8}"/>
                  </a:ext>
                </a:extLst>
              </p:cNvPr>
              <p:cNvSpPr/>
              <p:nvPr/>
            </p:nvSpPr>
            <p:spPr>
              <a:xfrm>
                <a:off x="6941512" y="1349628"/>
                <a:ext cx="56793" cy="49739"/>
              </a:xfrm>
              <a:custGeom>
                <a:avLst/>
                <a:gdLst/>
                <a:ahLst/>
                <a:cxnLst/>
                <a:rect l="l" t="t" r="r" b="b"/>
                <a:pathLst>
                  <a:path w="828" h="719" extrusionOk="0">
                    <a:moveTo>
                      <a:pt x="475" y="1"/>
                    </a:moveTo>
                    <a:cubicBezTo>
                      <a:pt x="159" y="1"/>
                      <a:pt x="1" y="382"/>
                      <a:pt x="224" y="614"/>
                    </a:cubicBezTo>
                    <a:cubicBezTo>
                      <a:pt x="296" y="686"/>
                      <a:pt x="384" y="718"/>
                      <a:pt x="471" y="718"/>
                    </a:cubicBezTo>
                    <a:cubicBezTo>
                      <a:pt x="653" y="718"/>
                      <a:pt x="828" y="577"/>
                      <a:pt x="828" y="363"/>
                    </a:cubicBezTo>
                    <a:cubicBezTo>
                      <a:pt x="828" y="159"/>
                      <a:pt x="670" y="1"/>
                      <a:pt x="4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88" name="Google Shape;588;p42">
                <a:extLst>
                  <a:ext uri="{FF2B5EF4-FFF2-40B4-BE49-F238E27FC236}">
                    <a16:creationId xmlns:a16="http://schemas.microsoft.com/office/drawing/2014/main" id="{2E3D022E-F1E5-A5A8-8C61-9AF255689036}"/>
                  </a:ext>
                </a:extLst>
              </p:cNvPr>
              <p:cNvSpPr/>
              <p:nvPr/>
            </p:nvSpPr>
            <p:spPr>
              <a:xfrm>
                <a:off x="6102245" y="1335516"/>
                <a:ext cx="148566" cy="108055"/>
              </a:xfrm>
              <a:custGeom>
                <a:avLst/>
                <a:gdLst/>
                <a:ahLst/>
                <a:cxnLst/>
                <a:rect l="l" t="t" r="r" b="b"/>
                <a:pathLst>
                  <a:path w="2166" h="1562" extrusionOk="0">
                    <a:moveTo>
                      <a:pt x="354" y="1"/>
                    </a:moveTo>
                    <a:cubicBezTo>
                      <a:pt x="159" y="1"/>
                      <a:pt x="1" y="158"/>
                      <a:pt x="1" y="354"/>
                    </a:cubicBezTo>
                    <a:lnTo>
                      <a:pt x="1" y="595"/>
                    </a:lnTo>
                    <a:cubicBezTo>
                      <a:pt x="1" y="1125"/>
                      <a:pt x="428" y="1561"/>
                      <a:pt x="967" y="1561"/>
                    </a:cubicBezTo>
                    <a:lnTo>
                      <a:pt x="2165" y="1561"/>
                    </a:lnTo>
                    <a:lnTo>
                      <a:pt x="2165" y="354"/>
                    </a:lnTo>
                    <a:cubicBezTo>
                      <a:pt x="2165" y="158"/>
                      <a:pt x="2007" y="1"/>
                      <a:pt x="1812" y="1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89" name="Google Shape;589;p42">
                <a:extLst>
                  <a:ext uri="{FF2B5EF4-FFF2-40B4-BE49-F238E27FC236}">
                    <a16:creationId xmlns:a16="http://schemas.microsoft.com/office/drawing/2014/main" id="{2E2FE050-493F-B2CA-4E45-56BFF0667688}"/>
                  </a:ext>
                </a:extLst>
              </p:cNvPr>
              <p:cNvSpPr/>
              <p:nvPr/>
            </p:nvSpPr>
            <p:spPr>
              <a:xfrm>
                <a:off x="7141658" y="1335516"/>
                <a:ext cx="149183" cy="108678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571" extrusionOk="0">
                    <a:moveTo>
                      <a:pt x="353" y="0"/>
                    </a:moveTo>
                    <a:cubicBezTo>
                      <a:pt x="158" y="0"/>
                      <a:pt x="0" y="167"/>
                      <a:pt x="0" y="363"/>
                    </a:cubicBezTo>
                    <a:lnTo>
                      <a:pt x="0" y="1570"/>
                    </a:lnTo>
                    <a:lnTo>
                      <a:pt x="1199" y="1570"/>
                    </a:lnTo>
                    <a:cubicBezTo>
                      <a:pt x="1737" y="1570"/>
                      <a:pt x="2174" y="1134"/>
                      <a:pt x="2174" y="595"/>
                    </a:cubicBezTo>
                    <a:lnTo>
                      <a:pt x="2174" y="363"/>
                    </a:lnTo>
                    <a:cubicBezTo>
                      <a:pt x="2174" y="167"/>
                      <a:pt x="2016" y="0"/>
                      <a:pt x="1821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590" name="Google Shape;590;p42">
            <a:extLst>
              <a:ext uri="{FF2B5EF4-FFF2-40B4-BE49-F238E27FC236}">
                <a16:creationId xmlns:a16="http://schemas.microsoft.com/office/drawing/2014/main" id="{91894FD3-90B9-02E4-755E-BDB2BECFC342}"/>
              </a:ext>
            </a:extLst>
          </p:cNvPr>
          <p:cNvGrpSpPr/>
          <p:nvPr/>
        </p:nvGrpSpPr>
        <p:grpSpPr>
          <a:xfrm rot="599919">
            <a:off x="7343145" y="1063559"/>
            <a:ext cx="731486" cy="666473"/>
            <a:chOff x="906275" y="1599452"/>
            <a:chExt cx="823099" cy="746106"/>
          </a:xfrm>
        </p:grpSpPr>
        <p:sp>
          <p:nvSpPr>
            <p:cNvPr id="591" name="Google Shape;591;p42">
              <a:extLst>
                <a:ext uri="{FF2B5EF4-FFF2-40B4-BE49-F238E27FC236}">
                  <a16:creationId xmlns:a16="http://schemas.microsoft.com/office/drawing/2014/main" id="{60FCF848-3421-1FFB-429D-819214B4654A}"/>
                </a:ext>
              </a:extLst>
            </p:cNvPr>
            <p:cNvSpPr/>
            <p:nvPr/>
          </p:nvSpPr>
          <p:spPr>
            <a:xfrm>
              <a:off x="906275" y="1599479"/>
              <a:ext cx="820929" cy="746053"/>
            </a:xfrm>
            <a:custGeom>
              <a:avLst/>
              <a:gdLst/>
              <a:ahLst/>
              <a:cxnLst/>
              <a:rect l="l" t="t" r="r" b="b"/>
              <a:pathLst>
                <a:path w="15303" h="13941" extrusionOk="0">
                  <a:moveTo>
                    <a:pt x="7652" y="0"/>
                  </a:moveTo>
                  <a:cubicBezTo>
                    <a:pt x="5868" y="0"/>
                    <a:pt x="4084" y="681"/>
                    <a:pt x="2723" y="2042"/>
                  </a:cubicBezTo>
                  <a:cubicBezTo>
                    <a:pt x="1" y="4764"/>
                    <a:pt x="1" y="9177"/>
                    <a:pt x="2723" y="11899"/>
                  </a:cubicBezTo>
                  <a:cubicBezTo>
                    <a:pt x="4084" y="13260"/>
                    <a:pt x="5868" y="13941"/>
                    <a:pt x="7652" y="13941"/>
                  </a:cubicBezTo>
                  <a:cubicBezTo>
                    <a:pt x="9436" y="13941"/>
                    <a:pt x="11220" y="13260"/>
                    <a:pt x="12581" y="11899"/>
                  </a:cubicBezTo>
                  <a:cubicBezTo>
                    <a:pt x="15303" y="9177"/>
                    <a:pt x="15303" y="4764"/>
                    <a:pt x="12581" y="2042"/>
                  </a:cubicBezTo>
                  <a:cubicBezTo>
                    <a:pt x="11220" y="681"/>
                    <a:pt x="9436" y="0"/>
                    <a:pt x="7652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592" name="Google Shape;592;p42">
              <a:extLst>
                <a:ext uri="{FF2B5EF4-FFF2-40B4-BE49-F238E27FC236}">
                  <a16:creationId xmlns:a16="http://schemas.microsoft.com/office/drawing/2014/main" id="{BDF9FBF6-939C-FB75-F7C8-78AD75A53E17}"/>
                </a:ext>
              </a:extLst>
            </p:cNvPr>
            <p:cNvGrpSpPr/>
            <p:nvPr/>
          </p:nvGrpSpPr>
          <p:grpSpPr>
            <a:xfrm>
              <a:off x="908928" y="1599452"/>
              <a:ext cx="820447" cy="746106"/>
              <a:chOff x="6335250" y="2173325"/>
              <a:chExt cx="382350" cy="348550"/>
            </a:xfrm>
          </p:grpSpPr>
          <p:sp>
            <p:nvSpPr>
              <p:cNvPr id="593" name="Google Shape;593;p42">
                <a:extLst>
                  <a:ext uri="{FF2B5EF4-FFF2-40B4-BE49-F238E27FC236}">
                    <a16:creationId xmlns:a16="http://schemas.microsoft.com/office/drawing/2014/main" id="{BD859A34-9175-B3DA-CB20-B5AE3CA7243F}"/>
                  </a:ext>
                </a:extLst>
              </p:cNvPr>
              <p:cNvSpPr/>
              <p:nvPr/>
            </p:nvSpPr>
            <p:spPr>
              <a:xfrm>
                <a:off x="6335250" y="2173325"/>
                <a:ext cx="382350" cy="348550"/>
              </a:xfrm>
              <a:custGeom>
                <a:avLst/>
                <a:gdLst/>
                <a:ahLst/>
                <a:cxnLst/>
                <a:rect l="l" t="t" r="r" b="b"/>
                <a:pathLst>
                  <a:path w="15294" h="13942" extrusionOk="0">
                    <a:moveTo>
                      <a:pt x="7643" y="0"/>
                    </a:moveTo>
                    <a:cubicBezTo>
                      <a:pt x="5861" y="0"/>
                      <a:pt x="4079" y="681"/>
                      <a:pt x="2723" y="2042"/>
                    </a:cubicBezTo>
                    <a:cubicBezTo>
                      <a:pt x="0" y="4764"/>
                      <a:pt x="0" y="9177"/>
                      <a:pt x="2723" y="11899"/>
                    </a:cubicBezTo>
                    <a:cubicBezTo>
                      <a:pt x="4079" y="13261"/>
                      <a:pt x="5861" y="13941"/>
                      <a:pt x="7643" y="13941"/>
                    </a:cubicBezTo>
                    <a:cubicBezTo>
                      <a:pt x="9426" y="13941"/>
                      <a:pt x="11210" y="13261"/>
                      <a:pt x="12571" y="11899"/>
                    </a:cubicBezTo>
                    <a:cubicBezTo>
                      <a:pt x="15293" y="9177"/>
                      <a:pt x="15293" y="4764"/>
                      <a:pt x="12571" y="2042"/>
                    </a:cubicBezTo>
                    <a:cubicBezTo>
                      <a:pt x="11210" y="681"/>
                      <a:pt x="9426" y="0"/>
                      <a:pt x="76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94" name="Google Shape;594;p42">
                <a:extLst>
                  <a:ext uri="{FF2B5EF4-FFF2-40B4-BE49-F238E27FC236}">
                    <a16:creationId xmlns:a16="http://schemas.microsoft.com/office/drawing/2014/main" id="{AF7C58D5-93F6-C192-1159-8713303DDE42}"/>
                  </a:ext>
                </a:extLst>
              </p:cNvPr>
              <p:cNvSpPr/>
              <p:nvPr/>
            </p:nvSpPr>
            <p:spPr>
              <a:xfrm>
                <a:off x="6361950" y="2195175"/>
                <a:ext cx="316850" cy="304925"/>
              </a:xfrm>
              <a:custGeom>
                <a:avLst/>
                <a:gdLst/>
                <a:ahLst/>
                <a:cxnLst/>
                <a:rect l="l" t="t" r="r" b="b"/>
                <a:pathLst>
                  <a:path w="12674" h="12197" extrusionOk="0">
                    <a:moveTo>
                      <a:pt x="6579" y="1001"/>
                    </a:moveTo>
                    <a:cubicBezTo>
                      <a:pt x="9394" y="1001"/>
                      <a:pt x="11670" y="3286"/>
                      <a:pt x="11670" y="6101"/>
                    </a:cubicBezTo>
                    <a:cubicBezTo>
                      <a:pt x="11670" y="8155"/>
                      <a:pt x="10434" y="10013"/>
                      <a:pt x="8530" y="10802"/>
                    </a:cubicBezTo>
                    <a:cubicBezTo>
                      <a:pt x="7899" y="11064"/>
                      <a:pt x="7237" y="11191"/>
                      <a:pt x="6580" y="11191"/>
                    </a:cubicBezTo>
                    <a:cubicBezTo>
                      <a:pt x="5254" y="11191"/>
                      <a:pt x="3950" y="10673"/>
                      <a:pt x="2974" y="9697"/>
                    </a:cubicBezTo>
                    <a:cubicBezTo>
                      <a:pt x="1515" y="8247"/>
                      <a:pt x="1079" y="6055"/>
                      <a:pt x="1868" y="4150"/>
                    </a:cubicBezTo>
                    <a:cubicBezTo>
                      <a:pt x="2658" y="2246"/>
                      <a:pt x="4516" y="1001"/>
                      <a:pt x="6579" y="1001"/>
                    </a:cubicBezTo>
                    <a:close/>
                    <a:moveTo>
                      <a:pt x="6582" y="1"/>
                    </a:moveTo>
                    <a:cubicBezTo>
                      <a:pt x="4993" y="1"/>
                      <a:pt x="3431" y="618"/>
                      <a:pt x="2268" y="1781"/>
                    </a:cubicBezTo>
                    <a:cubicBezTo>
                      <a:pt x="521" y="3528"/>
                      <a:pt x="1" y="6157"/>
                      <a:pt x="939" y="8433"/>
                    </a:cubicBezTo>
                    <a:cubicBezTo>
                      <a:pt x="1887" y="10710"/>
                      <a:pt x="4107" y="12196"/>
                      <a:pt x="6579" y="12196"/>
                    </a:cubicBezTo>
                    <a:cubicBezTo>
                      <a:pt x="9942" y="12187"/>
                      <a:pt x="12674" y="9465"/>
                      <a:pt x="12674" y="6101"/>
                    </a:cubicBezTo>
                    <a:cubicBezTo>
                      <a:pt x="12674" y="3630"/>
                      <a:pt x="11187" y="1409"/>
                      <a:pt x="8911" y="462"/>
                    </a:cubicBezTo>
                    <a:cubicBezTo>
                      <a:pt x="8158" y="151"/>
                      <a:pt x="7367" y="1"/>
                      <a:pt x="6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95" name="Google Shape;595;p42">
                <a:extLst>
                  <a:ext uri="{FF2B5EF4-FFF2-40B4-BE49-F238E27FC236}">
                    <a16:creationId xmlns:a16="http://schemas.microsoft.com/office/drawing/2014/main" id="{1B346A30-D34D-1DDE-BDA5-332817F0FF99}"/>
                  </a:ext>
                </a:extLst>
              </p:cNvPr>
              <p:cNvSpPr/>
              <p:nvPr/>
            </p:nvSpPr>
            <p:spPr>
              <a:xfrm>
                <a:off x="6428375" y="2323075"/>
                <a:ext cx="195850" cy="49025"/>
              </a:xfrm>
              <a:custGeom>
                <a:avLst/>
                <a:gdLst/>
                <a:ahLst/>
                <a:cxnLst/>
                <a:rect l="l" t="t" r="r" b="b"/>
                <a:pathLst>
                  <a:path w="7834" h="1961" extrusionOk="0">
                    <a:moveTo>
                      <a:pt x="614" y="0"/>
                    </a:moveTo>
                    <a:cubicBezTo>
                      <a:pt x="280" y="0"/>
                      <a:pt x="1" y="158"/>
                      <a:pt x="1" y="354"/>
                    </a:cubicBezTo>
                    <a:lnTo>
                      <a:pt x="1" y="1608"/>
                    </a:lnTo>
                    <a:cubicBezTo>
                      <a:pt x="1" y="1803"/>
                      <a:pt x="280" y="1961"/>
                      <a:pt x="614" y="1961"/>
                    </a:cubicBezTo>
                    <a:lnTo>
                      <a:pt x="7220" y="1961"/>
                    </a:lnTo>
                    <a:cubicBezTo>
                      <a:pt x="7564" y="1961"/>
                      <a:pt x="7833" y="1803"/>
                      <a:pt x="7833" y="1608"/>
                    </a:cubicBezTo>
                    <a:lnTo>
                      <a:pt x="7833" y="354"/>
                    </a:lnTo>
                    <a:cubicBezTo>
                      <a:pt x="7833" y="158"/>
                      <a:pt x="7564" y="0"/>
                      <a:pt x="72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26B3B6B-9B99-6AAF-DCD4-391389604337}"/>
              </a:ext>
            </a:extLst>
          </p:cNvPr>
          <p:cNvSpPr txBox="1"/>
          <p:nvPr/>
        </p:nvSpPr>
        <p:spPr>
          <a:xfrm>
            <a:off x="8341895" y="4475139"/>
            <a:ext cx="348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610764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6">
          <a:extLst>
            <a:ext uri="{FF2B5EF4-FFF2-40B4-BE49-F238E27FC236}">
              <a16:creationId xmlns:a16="http://schemas.microsoft.com/office/drawing/2014/main" id="{FE062EFC-80E9-94A4-7EDA-C9AD13B71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614;p43">
            <a:extLst>
              <a:ext uri="{FF2B5EF4-FFF2-40B4-BE49-F238E27FC236}">
                <a16:creationId xmlns:a16="http://schemas.microsoft.com/office/drawing/2014/main" id="{CF5577B9-D4D2-F6EB-A012-ACEAA3724668}"/>
              </a:ext>
            </a:extLst>
          </p:cNvPr>
          <p:cNvGrpSpPr/>
          <p:nvPr/>
        </p:nvGrpSpPr>
        <p:grpSpPr>
          <a:xfrm rot="10800000">
            <a:off x="492645" y="486327"/>
            <a:ext cx="567141" cy="617767"/>
            <a:chOff x="713224" y="2571739"/>
            <a:chExt cx="567141" cy="617767"/>
          </a:xfrm>
        </p:grpSpPr>
        <p:sp>
          <p:nvSpPr>
            <p:cNvPr id="6" name="Google Shape;615;p43">
              <a:extLst>
                <a:ext uri="{FF2B5EF4-FFF2-40B4-BE49-F238E27FC236}">
                  <a16:creationId xmlns:a16="http://schemas.microsoft.com/office/drawing/2014/main" id="{3611DAC2-D267-B40D-6B57-066AD1B4A6F2}"/>
                </a:ext>
              </a:extLst>
            </p:cNvPr>
            <p:cNvSpPr/>
            <p:nvPr/>
          </p:nvSpPr>
          <p:spPr>
            <a:xfrm>
              <a:off x="1095425" y="3009936"/>
              <a:ext cx="173279" cy="179570"/>
            </a:xfrm>
            <a:custGeom>
              <a:avLst/>
              <a:gdLst/>
              <a:ahLst/>
              <a:cxnLst/>
              <a:rect l="l" t="t" r="r" b="b"/>
              <a:pathLst>
                <a:path w="3476" h="3476" extrusionOk="0">
                  <a:moveTo>
                    <a:pt x="1738" y="1"/>
                  </a:moveTo>
                  <a:cubicBezTo>
                    <a:pt x="1487" y="1"/>
                    <a:pt x="1283" y="205"/>
                    <a:pt x="1283" y="456"/>
                  </a:cubicBezTo>
                  <a:lnTo>
                    <a:pt x="1283" y="1051"/>
                  </a:lnTo>
                  <a:cubicBezTo>
                    <a:pt x="1283" y="1172"/>
                    <a:pt x="1171" y="1283"/>
                    <a:pt x="1050" y="1283"/>
                  </a:cubicBezTo>
                  <a:lnTo>
                    <a:pt x="456" y="1283"/>
                  </a:lnTo>
                  <a:cubicBezTo>
                    <a:pt x="205" y="1283"/>
                    <a:pt x="1" y="1487"/>
                    <a:pt x="1" y="1738"/>
                  </a:cubicBezTo>
                  <a:cubicBezTo>
                    <a:pt x="1" y="1989"/>
                    <a:pt x="205" y="2194"/>
                    <a:pt x="456" y="2194"/>
                  </a:cubicBezTo>
                  <a:lnTo>
                    <a:pt x="1050" y="2194"/>
                  </a:lnTo>
                  <a:cubicBezTo>
                    <a:pt x="1171" y="2194"/>
                    <a:pt x="1283" y="2296"/>
                    <a:pt x="1283" y="2426"/>
                  </a:cubicBezTo>
                  <a:lnTo>
                    <a:pt x="1283" y="3020"/>
                  </a:lnTo>
                  <a:cubicBezTo>
                    <a:pt x="1283" y="3271"/>
                    <a:pt x="1487" y="3476"/>
                    <a:pt x="1738" y="3476"/>
                  </a:cubicBezTo>
                  <a:cubicBezTo>
                    <a:pt x="1989" y="3476"/>
                    <a:pt x="2193" y="3271"/>
                    <a:pt x="2193" y="3020"/>
                  </a:cubicBezTo>
                  <a:lnTo>
                    <a:pt x="2193" y="2426"/>
                  </a:lnTo>
                  <a:cubicBezTo>
                    <a:pt x="2193" y="2296"/>
                    <a:pt x="2295" y="2194"/>
                    <a:pt x="2426" y="2194"/>
                  </a:cubicBezTo>
                  <a:lnTo>
                    <a:pt x="3020" y="2194"/>
                  </a:lnTo>
                  <a:cubicBezTo>
                    <a:pt x="3271" y="2194"/>
                    <a:pt x="3475" y="1989"/>
                    <a:pt x="3475" y="1738"/>
                  </a:cubicBezTo>
                  <a:cubicBezTo>
                    <a:pt x="3475" y="1487"/>
                    <a:pt x="3271" y="1283"/>
                    <a:pt x="3020" y="1283"/>
                  </a:cubicBezTo>
                  <a:lnTo>
                    <a:pt x="2426" y="1283"/>
                  </a:lnTo>
                  <a:cubicBezTo>
                    <a:pt x="2295" y="1283"/>
                    <a:pt x="2193" y="1172"/>
                    <a:pt x="2193" y="1051"/>
                  </a:cubicBezTo>
                  <a:lnTo>
                    <a:pt x="2193" y="456"/>
                  </a:lnTo>
                  <a:cubicBezTo>
                    <a:pt x="2193" y="205"/>
                    <a:pt x="1989" y="1"/>
                    <a:pt x="17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16;p43">
              <a:extLst>
                <a:ext uri="{FF2B5EF4-FFF2-40B4-BE49-F238E27FC236}">
                  <a16:creationId xmlns:a16="http://schemas.microsoft.com/office/drawing/2014/main" id="{B66FC25C-7C62-C90E-C34D-E4688948E522}"/>
                </a:ext>
              </a:extLst>
            </p:cNvPr>
            <p:cNvSpPr/>
            <p:nvPr/>
          </p:nvSpPr>
          <p:spPr>
            <a:xfrm rot="1800110">
              <a:off x="1056829" y="2607512"/>
              <a:ext cx="191333" cy="180090"/>
            </a:xfrm>
            <a:custGeom>
              <a:avLst/>
              <a:gdLst/>
              <a:ahLst/>
              <a:cxnLst/>
              <a:rect l="l" t="t" r="r" b="b"/>
              <a:pathLst>
                <a:path w="3838" h="3486" extrusionOk="0">
                  <a:moveTo>
                    <a:pt x="1915" y="1"/>
                  </a:moveTo>
                  <a:cubicBezTo>
                    <a:pt x="1805" y="1"/>
                    <a:pt x="1696" y="63"/>
                    <a:pt x="1655" y="189"/>
                  </a:cubicBezTo>
                  <a:lnTo>
                    <a:pt x="1413" y="932"/>
                  </a:lnTo>
                  <a:cubicBezTo>
                    <a:pt x="1376" y="1044"/>
                    <a:pt x="1274" y="1118"/>
                    <a:pt x="1153" y="1118"/>
                  </a:cubicBezTo>
                  <a:lnTo>
                    <a:pt x="372" y="1118"/>
                  </a:lnTo>
                  <a:cubicBezTo>
                    <a:pt x="112" y="1118"/>
                    <a:pt x="1" y="1462"/>
                    <a:pt x="214" y="1610"/>
                  </a:cubicBezTo>
                  <a:lnTo>
                    <a:pt x="846" y="2075"/>
                  </a:lnTo>
                  <a:cubicBezTo>
                    <a:pt x="939" y="2149"/>
                    <a:pt x="986" y="2270"/>
                    <a:pt x="948" y="2381"/>
                  </a:cubicBezTo>
                  <a:lnTo>
                    <a:pt x="707" y="3125"/>
                  </a:lnTo>
                  <a:cubicBezTo>
                    <a:pt x="643" y="3316"/>
                    <a:pt x="795" y="3485"/>
                    <a:pt x="966" y="3485"/>
                  </a:cubicBezTo>
                  <a:cubicBezTo>
                    <a:pt x="1019" y="3485"/>
                    <a:pt x="1074" y="3469"/>
                    <a:pt x="1125" y="3431"/>
                  </a:cubicBezTo>
                  <a:lnTo>
                    <a:pt x="1757" y="2967"/>
                  </a:lnTo>
                  <a:cubicBezTo>
                    <a:pt x="1803" y="2934"/>
                    <a:pt x="1859" y="2918"/>
                    <a:pt x="1916" y="2918"/>
                  </a:cubicBezTo>
                  <a:cubicBezTo>
                    <a:pt x="1973" y="2918"/>
                    <a:pt x="2031" y="2934"/>
                    <a:pt x="2082" y="2967"/>
                  </a:cubicBezTo>
                  <a:lnTo>
                    <a:pt x="2714" y="3431"/>
                  </a:lnTo>
                  <a:cubicBezTo>
                    <a:pt x="2765" y="3469"/>
                    <a:pt x="2820" y="3485"/>
                    <a:pt x="2873" y="3485"/>
                  </a:cubicBezTo>
                  <a:cubicBezTo>
                    <a:pt x="3043" y="3485"/>
                    <a:pt x="3195" y="3316"/>
                    <a:pt x="3132" y="3125"/>
                  </a:cubicBezTo>
                  <a:lnTo>
                    <a:pt x="2890" y="2381"/>
                  </a:lnTo>
                  <a:cubicBezTo>
                    <a:pt x="2853" y="2270"/>
                    <a:pt x="2890" y="2149"/>
                    <a:pt x="2992" y="2075"/>
                  </a:cubicBezTo>
                  <a:lnTo>
                    <a:pt x="3624" y="1610"/>
                  </a:lnTo>
                  <a:cubicBezTo>
                    <a:pt x="3838" y="1452"/>
                    <a:pt x="3726" y="1118"/>
                    <a:pt x="3457" y="1118"/>
                  </a:cubicBezTo>
                  <a:lnTo>
                    <a:pt x="2677" y="1118"/>
                  </a:lnTo>
                  <a:cubicBezTo>
                    <a:pt x="2556" y="1118"/>
                    <a:pt x="2454" y="1044"/>
                    <a:pt x="2416" y="932"/>
                  </a:cubicBezTo>
                  <a:lnTo>
                    <a:pt x="2175" y="189"/>
                  </a:lnTo>
                  <a:cubicBezTo>
                    <a:pt x="2133" y="63"/>
                    <a:pt x="2024" y="1"/>
                    <a:pt x="1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17;p43">
              <a:extLst>
                <a:ext uri="{FF2B5EF4-FFF2-40B4-BE49-F238E27FC236}">
                  <a16:creationId xmlns:a16="http://schemas.microsoft.com/office/drawing/2014/main" id="{F6A9AFD6-72E1-F4F8-FF55-BA85D1A08050}"/>
                </a:ext>
              </a:extLst>
            </p:cNvPr>
            <p:cNvSpPr/>
            <p:nvPr/>
          </p:nvSpPr>
          <p:spPr>
            <a:xfrm>
              <a:off x="713224" y="2982900"/>
              <a:ext cx="176400" cy="183000"/>
            </a:xfrm>
            <a:prstGeom prst="donut">
              <a:avLst>
                <a:gd name="adj" fmla="val 22523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3D9EDAE-4D73-FB0C-F47E-544BC651A618}"/>
              </a:ext>
            </a:extLst>
          </p:cNvPr>
          <p:cNvSpPr txBox="1"/>
          <p:nvPr/>
        </p:nvSpPr>
        <p:spPr>
          <a:xfrm>
            <a:off x="1353552" y="1439487"/>
            <a:ext cx="643689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● </a:t>
            </a:r>
            <a:r>
              <a:rPr lang="en-US" sz="1600" dirty="0" err="1">
                <a:solidFill>
                  <a:schemeClr val="tx1"/>
                </a:solidFill>
              </a:rPr>
              <a:t>Kết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quả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huấn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luyện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và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đánh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giá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từ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hai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mô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hình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máy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học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được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áp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dụng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trên</a:t>
            </a:r>
            <a:r>
              <a:rPr lang="en-US" sz="1600" dirty="0">
                <a:solidFill>
                  <a:schemeClr val="tx1"/>
                </a:solidFill>
              </a:rPr>
              <a:t> qua </a:t>
            </a:r>
            <a:r>
              <a:rPr lang="en-US" sz="1600" dirty="0" err="1">
                <a:solidFill>
                  <a:schemeClr val="tx1"/>
                </a:solidFill>
              </a:rPr>
              <a:t>hai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lần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chạy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kiểm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thử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trên</a:t>
            </a:r>
            <a:r>
              <a:rPr lang="en-US" sz="1600" dirty="0">
                <a:solidFill>
                  <a:schemeClr val="tx1"/>
                </a:solidFill>
              </a:rPr>
              <a:t> valid </a:t>
            </a:r>
            <a:r>
              <a:rPr lang="en-US" sz="1600" dirty="0" err="1">
                <a:solidFill>
                  <a:schemeClr val="tx1"/>
                </a:solidFill>
              </a:rPr>
              <a:t>và</a:t>
            </a:r>
            <a:r>
              <a:rPr lang="en-US" sz="1600" dirty="0">
                <a:solidFill>
                  <a:schemeClr val="tx1"/>
                </a:solidFill>
              </a:rPr>
              <a:t> test </a:t>
            </a:r>
            <a:r>
              <a:rPr lang="en-US" sz="1600" dirty="0" err="1">
                <a:solidFill>
                  <a:schemeClr val="tx1"/>
                </a:solidFill>
              </a:rPr>
              <a:t>nhìn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chung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là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khá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tốt</a:t>
            </a:r>
            <a:r>
              <a:rPr lang="en-US" sz="1600" dirty="0">
                <a:solidFill>
                  <a:schemeClr val="tx1"/>
                </a:solidFill>
              </a:rPr>
              <a:t>. SVM </a:t>
            </a:r>
            <a:r>
              <a:rPr lang="en-US" sz="1600" dirty="0" err="1">
                <a:solidFill>
                  <a:schemeClr val="tx1"/>
                </a:solidFill>
              </a:rPr>
              <a:t>có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độ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chính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xác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tổng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thể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và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độ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ổn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định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của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các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thông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số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có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phần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nhỉnh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hơn</a:t>
            </a:r>
            <a:r>
              <a:rPr lang="en-US" sz="1600" dirty="0">
                <a:solidFill>
                  <a:schemeClr val="tx1"/>
                </a:solidFill>
              </a:rPr>
              <a:t> RF </a:t>
            </a:r>
            <a:r>
              <a:rPr lang="en-US" sz="1600" dirty="0" err="1">
                <a:solidFill>
                  <a:schemeClr val="tx1"/>
                </a:solidFill>
              </a:rPr>
              <a:t>một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chút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marL="285750" indent="-285750" algn="just">
              <a:buFontTx/>
              <a:buChar char="-"/>
            </a:pPr>
            <a:endParaRPr lang="en-US" sz="1600" dirty="0">
              <a:solidFill>
                <a:schemeClr val="tx1"/>
              </a:solidFill>
            </a:endParaRPr>
          </a:p>
          <a:p>
            <a:pPr algn="just"/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● </a:t>
            </a:r>
            <a:r>
              <a:rPr lang="en-US" sz="1600" dirty="0">
                <a:solidFill>
                  <a:schemeClr val="tx1"/>
                </a:solidFill>
              </a:rPr>
              <a:t>Hai </a:t>
            </a:r>
            <a:r>
              <a:rPr lang="en-US" sz="1600" dirty="0" err="1">
                <a:solidFill>
                  <a:schemeClr val="tx1"/>
                </a:solidFill>
              </a:rPr>
              <a:t>phương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pháp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đều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thể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hiện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hiệu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suất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đáng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khích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lệ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dành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cho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bài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toán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phân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loại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biển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báo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giao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thông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và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còn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có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thể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hứa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hẹn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cải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thiện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hiệu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suất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hơn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nhờ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vào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bước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phân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tích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đặc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trưng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và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xử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lý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ảnh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tốt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hơn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algn="just"/>
            <a:endParaRPr lang="en-US" sz="1600" dirty="0">
              <a:solidFill>
                <a:schemeClr val="tx1"/>
              </a:solidFill>
            </a:endParaRPr>
          </a:p>
          <a:p>
            <a:pPr marL="285750" indent="-285750" algn="just">
              <a:buFontTx/>
              <a:buChar char="-"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6AC2D-7007-D09F-CB26-7571F999EF30}"/>
              </a:ext>
            </a:extLst>
          </p:cNvPr>
          <p:cNvSpPr txBox="1"/>
          <p:nvPr/>
        </p:nvSpPr>
        <p:spPr>
          <a:xfrm>
            <a:off x="8341895" y="4475139"/>
            <a:ext cx="348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526621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>
          <a:extLst>
            <a:ext uri="{FF2B5EF4-FFF2-40B4-BE49-F238E27FC236}">
              <a16:creationId xmlns:a16="http://schemas.microsoft.com/office/drawing/2014/main" id="{130C4676-87A6-7E9C-B463-AB98F8712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>
            <a:extLst>
              <a:ext uri="{FF2B5EF4-FFF2-40B4-BE49-F238E27FC236}">
                <a16:creationId xmlns:a16="http://schemas.microsoft.com/office/drawing/2014/main" id="{6B221089-E401-2229-C935-7C9469ACA14E}"/>
              </a:ext>
            </a:extLst>
          </p:cNvPr>
          <p:cNvSpPr/>
          <p:nvPr/>
        </p:nvSpPr>
        <p:spPr>
          <a:xfrm>
            <a:off x="3979081" y="3769905"/>
            <a:ext cx="172331" cy="180035"/>
          </a:xfrm>
          <a:custGeom>
            <a:avLst/>
            <a:gdLst/>
            <a:ahLst/>
            <a:cxnLst/>
            <a:rect l="l" t="t" r="r" b="b"/>
            <a:pathLst>
              <a:path w="3457" h="3485" extrusionOk="0">
                <a:moveTo>
                  <a:pt x="1729" y="1"/>
                </a:moveTo>
                <a:cubicBezTo>
                  <a:pt x="1682" y="10"/>
                  <a:pt x="1654" y="38"/>
                  <a:pt x="1636" y="66"/>
                </a:cubicBezTo>
                <a:cubicBezTo>
                  <a:pt x="1301" y="688"/>
                  <a:pt x="846" y="1339"/>
                  <a:pt x="66" y="1636"/>
                </a:cubicBezTo>
                <a:cubicBezTo>
                  <a:pt x="38" y="1654"/>
                  <a:pt x="10" y="1673"/>
                  <a:pt x="1" y="1701"/>
                </a:cubicBezTo>
                <a:cubicBezTo>
                  <a:pt x="1" y="1704"/>
                  <a:pt x="1" y="1707"/>
                  <a:pt x="1" y="1710"/>
                </a:cubicBezTo>
                <a:lnTo>
                  <a:pt x="1" y="1719"/>
                </a:lnTo>
                <a:cubicBezTo>
                  <a:pt x="1" y="1729"/>
                  <a:pt x="1" y="1738"/>
                  <a:pt x="1" y="1747"/>
                </a:cubicBezTo>
                <a:cubicBezTo>
                  <a:pt x="1" y="1757"/>
                  <a:pt x="1" y="1766"/>
                  <a:pt x="1" y="1775"/>
                </a:cubicBezTo>
                <a:lnTo>
                  <a:pt x="1" y="1785"/>
                </a:lnTo>
                <a:cubicBezTo>
                  <a:pt x="1" y="1789"/>
                  <a:pt x="1" y="1791"/>
                  <a:pt x="1" y="1794"/>
                </a:cubicBezTo>
                <a:cubicBezTo>
                  <a:pt x="10" y="1822"/>
                  <a:pt x="38" y="1840"/>
                  <a:pt x="66" y="1850"/>
                </a:cubicBezTo>
                <a:cubicBezTo>
                  <a:pt x="846" y="2156"/>
                  <a:pt x="1301" y="2806"/>
                  <a:pt x="1636" y="3420"/>
                </a:cubicBezTo>
                <a:cubicBezTo>
                  <a:pt x="1654" y="3457"/>
                  <a:pt x="1682" y="3485"/>
                  <a:pt x="1729" y="3485"/>
                </a:cubicBezTo>
                <a:cubicBezTo>
                  <a:pt x="1766" y="3485"/>
                  <a:pt x="1803" y="3457"/>
                  <a:pt x="1822" y="3420"/>
                </a:cubicBezTo>
                <a:cubicBezTo>
                  <a:pt x="2156" y="2806"/>
                  <a:pt x="2611" y="2147"/>
                  <a:pt x="3382" y="1850"/>
                </a:cubicBezTo>
                <a:cubicBezTo>
                  <a:pt x="3410" y="1840"/>
                  <a:pt x="3438" y="1822"/>
                  <a:pt x="3457" y="1794"/>
                </a:cubicBezTo>
                <a:cubicBezTo>
                  <a:pt x="3457" y="1791"/>
                  <a:pt x="3457" y="1789"/>
                  <a:pt x="3457" y="1785"/>
                </a:cubicBezTo>
                <a:lnTo>
                  <a:pt x="3457" y="1775"/>
                </a:lnTo>
                <a:cubicBezTo>
                  <a:pt x="3457" y="1757"/>
                  <a:pt x="3457" y="1738"/>
                  <a:pt x="3457" y="1719"/>
                </a:cubicBezTo>
                <a:lnTo>
                  <a:pt x="3457" y="1710"/>
                </a:lnTo>
                <a:cubicBezTo>
                  <a:pt x="3457" y="1707"/>
                  <a:pt x="3457" y="1704"/>
                  <a:pt x="3457" y="1701"/>
                </a:cubicBezTo>
                <a:cubicBezTo>
                  <a:pt x="3438" y="1673"/>
                  <a:pt x="3410" y="1654"/>
                  <a:pt x="3382" y="1636"/>
                </a:cubicBezTo>
                <a:cubicBezTo>
                  <a:pt x="2611" y="1339"/>
                  <a:pt x="2156" y="688"/>
                  <a:pt x="1822" y="66"/>
                </a:cubicBezTo>
                <a:cubicBezTo>
                  <a:pt x="1803" y="38"/>
                  <a:pt x="1766" y="10"/>
                  <a:pt x="172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6" name="Google Shape;286;p38">
            <a:extLst>
              <a:ext uri="{FF2B5EF4-FFF2-40B4-BE49-F238E27FC236}">
                <a16:creationId xmlns:a16="http://schemas.microsoft.com/office/drawing/2014/main" id="{BA5D372B-095C-EE0E-FCDC-3989729A4187}"/>
              </a:ext>
            </a:extLst>
          </p:cNvPr>
          <p:cNvGrpSpPr/>
          <p:nvPr/>
        </p:nvGrpSpPr>
        <p:grpSpPr>
          <a:xfrm>
            <a:off x="840009" y="1389085"/>
            <a:ext cx="531602" cy="482822"/>
            <a:chOff x="916209" y="1693885"/>
            <a:chExt cx="531602" cy="482822"/>
          </a:xfrm>
        </p:grpSpPr>
        <p:sp>
          <p:nvSpPr>
            <p:cNvPr id="287" name="Google Shape;287;p38">
              <a:extLst>
                <a:ext uri="{FF2B5EF4-FFF2-40B4-BE49-F238E27FC236}">
                  <a16:creationId xmlns:a16="http://schemas.microsoft.com/office/drawing/2014/main" id="{3ED04B19-DB9F-CF3D-7D56-5E0024EDDE19}"/>
                </a:ext>
              </a:extLst>
            </p:cNvPr>
            <p:cNvSpPr/>
            <p:nvPr/>
          </p:nvSpPr>
          <p:spPr>
            <a:xfrm>
              <a:off x="916209" y="1693885"/>
              <a:ext cx="140826" cy="141290"/>
            </a:xfrm>
            <a:custGeom>
              <a:avLst/>
              <a:gdLst/>
              <a:ahLst/>
              <a:cxnLst/>
              <a:rect l="l" t="t" r="r" b="b"/>
              <a:pathLst>
                <a:path w="2825" h="2735" extrusionOk="0">
                  <a:moveTo>
                    <a:pt x="507" y="0"/>
                  </a:moveTo>
                  <a:cubicBezTo>
                    <a:pt x="391" y="0"/>
                    <a:pt x="274" y="44"/>
                    <a:pt x="186" y="133"/>
                  </a:cubicBezTo>
                  <a:cubicBezTo>
                    <a:pt x="0" y="309"/>
                    <a:pt x="0" y="606"/>
                    <a:pt x="186" y="783"/>
                  </a:cubicBezTo>
                  <a:lnTo>
                    <a:pt x="604" y="1201"/>
                  </a:lnTo>
                  <a:cubicBezTo>
                    <a:pt x="697" y="1294"/>
                    <a:pt x="697" y="1443"/>
                    <a:pt x="604" y="1536"/>
                  </a:cubicBezTo>
                  <a:lnTo>
                    <a:pt x="186" y="1954"/>
                  </a:lnTo>
                  <a:cubicBezTo>
                    <a:pt x="0" y="2130"/>
                    <a:pt x="0" y="2418"/>
                    <a:pt x="186" y="2595"/>
                  </a:cubicBezTo>
                  <a:cubicBezTo>
                    <a:pt x="274" y="2688"/>
                    <a:pt x="391" y="2734"/>
                    <a:pt x="507" y="2734"/>
                  </a:cubicBezTo>
                  <a:cubicBezTo>
                    <a:pt x="623" y="2734"/>
                    <a:pt x="739" y="2688"/>
                    <a:pt x="827" y="2595"/>
                  </a:cubicBezTo>
                  <a:lnTo>
                    <a:pt x="1245" y="2177"/>
                  </a:lnTo>
                  <a:cubicBezTo>
                    <a:pt x="1292" y="2130"/>
                    <a:pt x="1352" y="2107"/>
                    <a:pt x="1413" y="2107"/>
                  </a:cubicBezTo>
                  <a:cubicBezTo>
                    <a:pt x="1473" y="2107"/>
                    <a:pt x="1533" y="2130"/>
                    <a:pt x="1580" y="2177"/>
                  </a:cubicBezTo>
                  <a:lnTo>
                    <a:pt x="1998" y="2595"/>
                  </a:lnTo>
                  <a:cubicBezTo>
                    <a:pt x="2091" y="2688"/>
                    <a:pt x="2209" y="2734"/>
                    <a:pt x="2327" y="2734"/>
                  </a:cubicBezTo>
                  <a:cubicBezTo>
                    <a:pt x="2444" y="2734"/>
                    <a:pt x="2560" y="2688"/>
                    <a:pt x="2648" y="2595"/>
                  </a:cubicBezTo>
                  <a:cubicBezTo>
                    <a:pt x="2825" y="2418"/>
                    <a:pt x="2825" y="2130"/>
                    <a:pt x="2648" y="1954"/>
                  </a:cubicBezTo>
                  <a:lnTo>
                    <a:pt x="2230" y="1536"/>
                  </a:lnTo>
                  <a:cubicBezTo>
                    <a:pt x="2137" y="1443"/>
                    <a:pt x="2137" y="1294"/>
                    <a:pt x="2230" y="1201"/>
                  </a:cubicBezTo>
                  <a:lnTo>
                    <a:pt x="2648" y="783"/>
                  </a:lnTo>
                  <a:cubicBezTo>
                    <a:pt x="2825" y="606"/>
                    <a:pt x="2825" y="309"/>
                    <a:pt x="2648" y="133"/>
                  </a:cubicBezTo>
                  <a:cubicBezTo>
                    <a:pt x="2560" y="44"/>
                    <a:pt x="2444" y="0"/>
                    <a:pt x="2327" y="0"/>
                  </a:cubicBezTo>
                  <a:cubicBezTo>
                    <a:pt x="2209" y="0"/>
                    <a:pt x="2091" y="44"/>
                    <a:pt x="1998" y="133"/>
                  </a:cubicBezTo>
                  <a:lnTo>
                    <a:pt x="1580" y="551"/>
                  </a:lnTo>
                  <a:cubicBezTo>
                    <a:pt x="1533" y="597"/>
                    <a:pt x="1473" y="620"/>
                    <a:pt x="1413" y="620"/>
                  </a:cubicBezTo>
                  <a:cubicBezTo>
                    <a:pt x="1352" y="620"/>
                    <a:pt x="1292" y="597"/>
                    <a:pt x="1245" y="551"/>
                  </a:cubicBezTo>
                  <a:lnTo>
                    <a:pt x="827" y="133"/>
                  </a:lnTo>
                  <a:cubicBezTo>
                    <a:pt x="739" y="44"/>
                    <a:pt x="623" y="0"/>
                    <a:pt x="5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8">
              <a:extLst>
                <a:ext uri="{FF2B5EF4-FFF2-40B4-BE49-F238E27FC236}">
                  <a16:creationId xmlns:a16="http://schemas.microsoft.com/office/drawing/2014/main" id="{F1497C71-48CF-1092-C978-2E2B4F3B9119}"/>
                </a:ext>
              </a:extLst>
            </p:cNvPr>
            <p:cNvSpPr/>
            <p:nvPr/>
          </p:nvSpPr>
          <p:spPr>
            <a:xfrm>
              <a:off x="1274084" y="1997136"/>
              <a:ext cx="173727" cy="179570"/>
            </a:xfrm>
            <a:custGeom>
              <a:avLst/>
              <a:gdLst/>
              <a:ahLst/>
              <a:cxnLst/>
              <a:rect l="l" t="t" r="r" b="b"/>
              <a:pathLst>
                <a:path w="3485" h="3476" extrusionOk="0">
                  <a:moveTo>
                    <a:pt x="1413" y="1"/>
                  </a:moveTo>
                  <a:cubicBezTo>
                    <a:pt x="1339" y="1"/>
                    <a:pt x="1283" y="57"/>
                    <a:pt x="1283" y="122"/>
                  </a:cubicBezTo>
                  <a:lnTo>
                    <a:pt x="1283" y="317"/>
                  </a:lnTo>
                  <a:cubicBezTo>
                    <a:pt x="1283" y="393"/>
                    <a:pt x="1217" y="444"/>
                    <a:pt x="1152" y="444"/>
                  </a:cubicBezTo>
                  <a:cubicBezTo>
                    <a:pt x="1122" y="444"/>
                    <a:pt x="1093" y="433"/>
                    <a:pt x="1069" y="410"/>
                  </a:cubicBezTo>
                  <a:lnTo>
                    <a:pt x="930" y="270"/>
                  </a:lnTo>
                  <a:cubicBezTo>
                    <a:pt x="902" y="243"/>
                    <a:pt x="867" y="229"/>
                    <a:pt x="833" y="229"/>
                  </a:cubicBezTo>
                  <a:cubicBezTo>
                    <a:pt x="800" y="229"/>
                    <a:pt x="767" y="243"/>
                    <a:pt x="744" y="270"/>
                  </a:cubicBezTo>
                  <a:lnTo>
                    <a:pt x="279" y="735"/>
                  </a:lnTo>
                  <a:cubicBezTo>
                    <a:pt x="233" y="781"/>
                    <a:pt x="233" y="865"/>
                    <a:pt x="279" y="911"/>
                  </a:cubicBezTo>
                  <a:lnTo>
                    <a:pt x="419" y="1051"/>
                  </a:lnTo>
                  <a:cubicBezTo>
                    <a:pt x="502" y="1134"/>
                    <a:pt x="447" y="1274"/>
                    <a:pt x="326" y="1274"/>
                  </a:cubicBezTo>
                  <a:lnTo>
                    <a:pt x="131" y="1274"/>
                  </a:lnTo>
                  <a:cubicBezTo>
                    <a:pt x="56" y="1274"/>
                    <a:pt x="1" y="1330"/>
                    <a:pt x="1" y="1404"/>
                  </a:cubicBezTo>
                  <a:lnTo>
                    <a:pt x="1" y="2064"/>
                  </a:lnTo>
                  <a:cubicBezTo>
                    <a:pt x="1" y="2129"/>
                    <a:pt x="56" y="2194"/>
                    <a:pt x="131" y="2194"/>
                  </a:cubicBezTo>
                  <a:lnTo>
                    <a:pt x="326" y="2194"/>
                  </a:lnTo>
                  <a:cubicBezTo>
                    <a:pt x="447" y="2194"/>
                    <a:pt x="502" y="2324"/>
                    <a:pt x="419" y="2407"/>
                  </a:cubicBezTo>
                  <a:lnTo>
                    <a:pt x="279" y="2547"/>
                  </a:lnTo>
                  <a:cubicBezTo>
                    <a:pt x="233" y="2602"/>
                    <a:pt x="233" y="2677"/>
                    <a:pt x="279" y="2732"/>
                  </a:cubicBezTo>
                  <a:lnTo>
                    <a:pt x="744" y="3197"/>
                  </a:lnTo>
                  <a:cubicBezTo>
                    <a:pt x="767" y="3220"/>
                    <a:pt x="800" y="3232"/>
                    <a:pt x="833" y="3232"/>
                  </a:cubicBezTo>
                  <a:cubicBezTo>
                    <a:pt x="867" y="3232"/>
                    <a:pt x="902" y="3220"/>
                    <a:pt x="930" y="3197"/>
                  </a:cubicBezTo>
                  <a:lnTo>
                    <a:pt x="1069" y="3058"/>
                  </a:lnTo>
                  <a:cubicBezTo>
                    <a:pt x="1094" y="3030"/>
                    <a:pt x="1125" y="3018"/>
                    <a:pt x="1156" y="3018"/>
                  </a:cubicBezTo>
                  <a:cubicBezTo>
                    <a:pt x="1220" y="3018"/>
                    <a:pt x="1283" y="3069"/>
                    <a:pt x="1283" y="3151"/>
                  </a:cubicBezTo>
                  <a:lnTo>
                    <a:pt x="1283" y="3346"/>
                  </a:lnTo>
                  <a:cubicBezTo>
                    <a:pt x="1283" y="3411"/>
                    <a:pt x="1339" y="3466"/>
                    <a:pt x="1413" y="3476"/>
                  </a:cubicBezTo>
                  <a:lnTo>
                    <a:pt x="2073" y="3476"/>
                  </a:lnTo>
                  <a:cubicBezTo>
                    <a:pt x="2147" y="3476"/>
                    <a:pt x="2203" y="3411"/>
                    <a:pt x="2203" y="3346"/>
                  </a:cubicBezTo>
                  <a:lnTo>
                    <a:pt x="2203" y="3151"/>
                  </a:lnTo>
                  <a:cubicBezTo>
                    <a:pt x="2203" y="3069"/>
                    <a:pt x="2265" y="3018"/>
                    <a:pt x="2329" y="3018"/>
                  </a:cubicBezTo>
                  <a:cubicBezTo>
                    <a:pt x="2360" y="3018"/>
                    <a:pt x="2392" y="3030"/>
                    <a:pt x="2416" y="3058"/>
                  </a:cubicBezTo>
                  <a:lnTo>
                    <a:pt x="2556" y="3197"/>
                  </a:lnTo>
                  <a:cubicBezTo>
                    <a:pt x="2584" y="3220"/>
                    <a:pt x="2616" y="3232"/>
                    <a:pt x="2649" y="3232"/>
                  </a:cubicBezTo>
                  <a:cubicBezTo>
                    <a:pt x="2681" y="3232"/>
                    <a:pt x="2714" y="3220"/>
                    <a:pt x="2742" y="3197"/>
                  </a:cubicBezTo>
                  <a:lnTo>
                    <a:pt x="3206" y="2732"/>
                  </a:lnTo>
                  <a:cubicBezTo>
                    <a:pt x="3253" y="2677"/>
                    <a:pt x="3253" y="2602"/>
                    <a:pt x="3206" y="2547"/>
                  </a:cubicBezTo>
                  <a:lnTo>
                    <a:pt x="3067" y="2407"/>
                  </a:lnTo>
                  <a:cubicBezTo>
                    <a:pt x="2983" y="2324"/>
                    <a:pt x="3039" y="2194"/>
                    <a:pt x="3160" y="2194"/>
                  </a:cubicBezTo>
                  <a:lnTo>
                    <a:pt x="3355" y="2194"/>
                  </a:lnTo>
                  <a:cubicBezTo>
                    <a:pt x="3420" y="2194"/>
                    <a:pt x="3485" y="2129"/>
                    <a:pt x="3485" y="2064"/>
                  </a:cubicBezTo>
                  <a:lnTo>
                    <a:pt x="3485" y="1404"/>
                  </a:lnTo>
                  <a:cubicBezTo>
                    <a:pt x="3476" y="1335"/>
                    <a:pt x="3428" y="1282"/>
                    <a:pt x="3369" y="1282"/>
                  </a:cubicBezTo>
                  <a:cubicBezTo>
                    <a:pt x="3364" y="1282"/>
                    <a:pt x="3360" y="1282"/>
                    <a:pt x="3355" y="1283"/>
                  </a:cubicBezTo>
                  <a:lnTo>
                    <a:pt x="3160" y="1283"/>
                  </a:lnTo>
                  <a:cubicBezTo>
                    <a:pt x="3039" y="1274"/>
                    <a:pt x="2983" y="1144"/>
                    <a:pt x="3067" y="1060"/>
                  </a:cubicBezTo>
                  <a:lnTo>
                    <a:pt x="3206" y="921"/>
                  </a:lnTo>
                  <a:cubicBezTo>
                    <a:pt x="3253" y="865"/>
                    <a:pt x="3253" y="791"/>
                    <a:pt x="3206" y="735"/>
                  </a:cubicBezTo>
                  <a:lnTo>
                    <a:pt x="2742" y="270"/>
                  </a:lnTo>
                  <a:cubicBezTo>
                    <a:pt x="2714" y="247"/>
                    <a:pt x="2681" y="236"/>
                    <a:pt x="2649" y="236"/>
                  </a:cubicBezTo>
                  <a:cubicBezTo>
                    <a:pt x="2616" y="236"/>
                    <a:pt x="2584" y="247"/>
                    <a:pt x="2556" y="270"/>
                  </a:cubicBezTo>
                  <a:lnTo>
                    <a:pt x="2416" y="410"/>
                  </a:lnTo>
                  <a:cubicBezTo>
                    <a:pt x="2392" y="438"/>
                    <a:pt x="2360" y="450"/>
                    <a:pt x="2328" y="450"/>
                  </a:cubicBezTo>
                  <a:cubicBezTo>
                    <a:pt x="2265" y="450"/>
                    <a:pt x="2203" y="400"/>
                    <a:pt x="2203" y="326"/>
                  </a:cubicBezTo>
                  <a:lnTo>
                    <a:pt x="2203" y="122"/>
                  </a:lnTo>
                  <a:cubicBezTo>
                    <a:pt x="2203" y="57"/>
                    <a:pt x="2147" y="1"/>
                    <a:pt x="20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38">
            <a:extLst>
              <a:ext uri="{FF2B5EF4-FFF2-40B4-BE49-F238E27FC236}">
                <a16:creationId xmlns:a16="http://schemas.microsoft.com/office/drawing/2014/main" id="{6DE052FD-394A-ADDE-F55E-3666C65F1608}"/>
              </a:ext>
            </a:extLst>
          </p:cNvPr>
          <p:cNvSpPr/>
          <p:nvPr/>
        </p:nvSpPr>
        <p:spPr>
          <a:xfrm>
            <a:off x="5649670" y="695386"/>
            <a:ext cx="173279" cy="179570"/>
          </a:xfrm>
          <a:custGeom>
            <a:avLst/>
            <a:gdLst/>
            <a:ahLst/>
            <a:cxnLst/>
            <a:rect l="l" t="t" r="r" b="b"/>
            <a:pathLst>
              <a:path w="3476" h="3476" extrusionOk="0">
                <a:moveTo>
                  <a:pt x="1738" y="1"/>
                </a:moveTo>
                <a:cubicBezTo>
                  <a:pt x="1487" y="1"/>
                  <a:pt x="1283" y="205"/>
                  <a:pt x="1283" y="456"/>
                </a:cubicBezTo>
                <a:lnTo>
                  <a:pt x="1283" y="1051"/>
                </a:lnTo>
                <a:cubicBezTo>
                  <a:pt x="1283" y="1172"/>
                  <a:pt x="1171" y="1283"/>
                  <a:pt x="1050" y="1283"/>
                </a:cubicBezTo>
                <a:lnTo>
                  <a:pt x="456" y="1283"/>
                </a:lnTo>
                <a:cubicBezTo>
                  <a:pt x="205" y="1283"/>
                  <a:pt x="1" y="1487"/>
                  <a:pt x="1" y="1738"/>
                </a:cubicBezTo>
                <a:cubicBezTo>
                  <a:pt x="1" y="1989"/>
                  <a:pt x="205" y="2194"/>
                  <a:pt x="456" y="2194"/>
                </a:cubicBezTo>
                <a:lnTo>
                  <a:pt x="1050" y="2194"/>
                </a:lnTo>
                <a:cubicBezTo>
                  <a:pt x="1171" y="2194"/>
                  <a:pt x="1283" y="2296"/>
                  <a:pt x="1283" y="2426"/>
                </a:cubicBezTo>
                <a:lnTo>
                  <a:pt x="1283" y="3020"/>
                </a:lnTo>
                <a:cubicBezTo>
                  <a:pt x="1283" y="3271"/>
                  <a:pt x="1487" y="3476"/>
                  <a:pt x="1738" y="3476"/>
                </a:cubicBezTo>
                <a:cubicBezTo>
                  <a:pt x="1989" y="3476"/>
                  <a:pt x="2193" y="3271"/>
                  <a:pt x="2193" y="3020"/>
                </a:cubicBezTo>
                <a:lnTo>
                  <a:pt x="2193" y="2426"/>
                </a:lnTo>
                <a:cubicBezTo>
                  <a:pt x="2193" y="2296"/>
                  <a:pt x="2295" y="2194"/>
                  <a:pt x="2426" y="2194"/>
                </a:cubicBezTo>
                <a:lnTo>
                  <a:pt x="3020" y="2194"/>
                </a:lnTo>
                <a:cubicBezTo>
                  <a:pt x="3271" y="2194"/>
                  <a:pt x="3475" y="1989"/>
                  <a:pt x="3475" y="1738"/>
                </a:cubicBezTo>
                <a:cubicBezTo>
                  <a:pt x="3475" y="1487"/>
                  <a:pt x="3271" y="1283"/>
                  <a:pt x="3020" y="1283"/>
                </a:cubicBezTo>
                <a:lnTo>
                  <a:pt x="2426" y="1283"/>
                </a:lnTo>
                <a:cubicBezTo>
                  <a:pt x="2295" y="1283"/>
                  <a:pt x="2193" y="1172"/>
                  <a:pt x="2193" y="1051"/>
                </a:cubicBezTo>
                <a:lnTo>
                  <a:pt x="2193" y="456"/>
                </a:lnTo>
                <a:cubicBezTo>
                  <a:pt x="2193" y="205"/>
                  <a:pt x="1989" y="1"/>
                  <a:pt x="173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38">
            <a:extLst>
              <a:ext uri="{FF2B5EF4-FFF2-40B4-BE49-F238E27FC236}">
                <a16:creationId xmlns:a16="http://schemas.microsoft.com/office/drawing/2014/main" id="{26929A7E-4662-B97C-0A66-280221DFF0D3}"/>
              </a:ext>
            </a:extLst>
          </p:cNvPr>
          <p:cNvGrpSpPr/>
          <p:nvPr/>
        </p:nvGrpSpPr>
        <p:grpSpPr>
          <a:xfrm>
            <a:off x="7939477" y="1825434"/>
            <a:ext cx="491295" cy="551042"/>
            <a:chOff x="7939477" y="1749234"/>
            <a:chExt cx="491295" cy="551042"/>
          </a:xfrm>
        </p:grpSpPr>
        <p:sp>
          <p:nvSpPr>
            <p:cNvPr id="291" name="Google Shape;291;p38">
              <a:extLst>
                <a:ext uri="{FF2B5EF4-FFF2-40B4-BE49-F238E27FC236}">
                  <a16:creationId xmlns:a16="http://schemas.microsoft.com/office/drawing/2014/main" id="{C9284436-AFCC-8244-895F-41580E4E8A88}"/>
                </a:ext>
              </a:extLst>
            </p:cNvPr>
            <p:cNvSpPr/>
            <p:nvPr/>
          </p:nvSpPr>
          <p:spPr>
            <a:xfrm rot="1800110">
              <a:off x="7971681" y="2084413"/>
              <a:ext cx="191333" cy="180090"/>
            </a:xfrm>
            <a:custGeom>
              <a:avLst/>
              <a:gdLst/>
              <a:ahLst/>
              <a:cxnLst/>
              <a:rect l="l" t="t" r="r" b="b"/>
              <a:pathLst>
                <a:path w="3838" h="3486" extrusionOk="0">
                  <a:moveTo>
                    <a:pt x="1915" y="1"/>
                  </a:moveTo>
                  <a:cubicBezTo>
                    <a:pt x="1805" y="1"/>
                    <a:pt x="1696" y="63"/>
                    <a:pt x="1655" y="189"/>
                  </a:cubicBezTo>
                  <a:lnTo>
                    <a:pt x="1413" y="932"/>
                  </a:lnTo>
                  <a:cubicBezTo>
                    <a:pt x="1376" y="1044"/>
                    <a:pt x="1274" y="1118"/>
                    <a:pt x="1153" y="1118"/>
                  </a:cubicBezTo>
                  <a:lnTo>
                    <a:pt x="372" y="1118"/>
                  </a:lnTo>
                  <a:cubicBezTo>
                    <a:pt x="112" y="1118"/>
                    <a:pt x="1" y="1462"/>
                    <a:pt x="214" y="1610"/>
                  </a:cubicBezTo>
                  <a:lnTo>
                    <a:pt x="846" y="2075"/>
                  </a:lnTo>
                  <a:cubicBezTo>
                    <a:pt x="939" y="2149"/>
                    <a:pt x="986" y="2270"/>
                    <a:pt x="948" y="2381"/>
                  </a:cubicBezTo>
                  <a:lnTo>
                    <a:pt x="707" y="3125"/>
                  </a:lnTo>
                  <a:cubicBezTo>
                    <a:pt x="643" y="3316"/>
                    <a:pt x="795" y="3485"/>
                    <a:pt x="966" y="3485"/>
                  </a:cubicBezTo>
                  <a:cubicBezTo>
                    <a:pt x="1019" y="3485"/>
                    <a:pt x="1074" y="3469"/>
                    <a:pt x="1125" y="3431"/>
                  </a:cubicBezTo>
                  <a:lnTo>
                    <a:pt x="1757" y="2967"/>
                  </a:lnTo>
                  <a:cubicBezTo>
                    <a:pt x="1803" y="2934"/>
                    <a:pt x="1859" y="2918"/>
                    <a:pt x="1916" y="2918"/>
                  </a:cubicBezTo>
                  <a:cubicBezTo>
                    <a:pt x="1973" y="2918"/>
                    <a:pt x="2031" y="2934"/>
                    <a:pt x="2082" y="2967"/>
                  </a:cubicBezTo>
                  <a:lnTo>
                    <a:pt x="2714" y="3431"/>
                  </a:lnTo>
                  <a:cubicBezTo>
                    <a:pt x="2765" y="3469"/>
                    <a:pt x="2820" y="3485"/>
                    <a:pt x="2873" y="3485"/>
                  </a:cubicBezTo>
                  <a:cubicBezTo>
                    <a:pt x="3043" y="3485"/>
                    <a:pt x="3195" y="3316"/>
                    <a:pt x="3132" y="3125"/>
                  </a:cubicBezTo>
                  <a:lnTo>
                    <a:pt x="2890" y="2381"/>
                  </a:lnTo>
                  <a:cubicBezTo>
                    <a:pt x="2853" y="2270"/>
                    <a:pt x="2890" y="2149"/>
                    <a:pt x="2992" y="2075"/>
                  </a:cubicBezTo>
                  <a:lnTo>
                    <a:pt x="3624" y="1610"/>
                  </a:lnTo>
                  <a:cubicBezTo>
                    <a:pt x="3838" y="1452"/>
                    <a:pt x="3726" y="1118"/>
                    <a:pt x="3457" y="1118"/>
                  </a:cubicBezTo>
                  <a:lnTo>
                    <a:pt x="2677" y="1118"/>
                  </a:lnTo>
                  <a:cubicBezTo>
                    <a:pt x="2556" y="1118"/>
                    <a:pt x="2454" y="1044"/>
                    <a:pt x="2416" y="932"/>
                  </a:cubicBezTo>
                  <a:lnTo>
                    <a:pt x="2175" y="189"/>
                  </a:lnTo>
                  <a:cubicBezTo>
                    <a:pt x="2133" y="63"/>
                    <a:pt x="2024" y="1"/>
                    <a:pt x="1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8">
              <a:extLst>
                <a:ext uri="{FF2B5EF4-FFF2-40B4-BE49-F238E27FC236}">
                  <a16:creationId xmlns:a16="http://schemas.microsoft.com/office/drawing/2014/main" id="{9DFDD4B2-A9C7-0198-D470-094B8F457C69}"/>
                </a:ext>
              </a:extLst>
            </p:cNvPr>
            <p:cNvSpPr/>
            <p:nvPr/>
          </p:nvSpPr>
          <p:spPr>
            <a:xfrm>
              <a:off x="8254372" y="1749234"/>
              <a:ext cx="176400" cy="183000"/>
            </a:xfrm>
            <a:prstGeom prst="donut">
              <a:avLst>
                <a:gd name="adj" fmla="val 22523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" name="Google Shape;293;p38">
            <a:extLst>
              <a:ext uri="{FF2B5EF4-FFF2-40B4-BE49-F238E27FC236}">
                <a16:creationId xmlns:a16="http://schemas.microsoft.com/office/drawing/2014/main" id="{0291305B-F8A0-B185-033E-60630EC4708D}"/>
              </a:ext>
            </a:extLst>
          </p:cNvPr>
          <p:cNvGrpSpPr/>
          <p:nvPr/>
        </p:nvGrpSpPr>
        <p:grpSpPr>
          <a:xfrm flipH="1">
            <a:off x="713229" y="3493008"/>
            <a:ext cx="1371607" cy="926799"/>
            <a:chOff x="5537150" y="3581276"/>
            <a:chExt cx="1371607" cy="926799"/>
          </a:xfrm>
        </p:grpSpPr>
        <p:sp>
          <p:nvSpPr>
            <p:cNvPr id="294" name="Google Shape;294;p38">
              <a:extLst>
                <a:ext uri="{FF2B5EF4-FFF2-40B4-BE49-F238E27FC236}">
                  <a16:creationId xmlns:a16="http://schemas.microsoft.com/office/drawing/2014/main" id="{C91F869C-264E-8743-96E2-1F5D41A7C0B0}"/>
                </a:ext>
              </a:extLst>
            </p:cNvPr>
            <p:cNvSpPr/>
            <p:nvPr/>
          </p:nvSpPr>
          <p:spPr>
            <a:xfrm>
              <a:off x="5537150" y="3582092"/>
              <a:ext cx="1371607" cy="925168"/>
            </a:xfrm>
            <a:custGeom>
              <a:avLst/>
              <a:gdLst/>
              <a:ahLst/>
              <a:cxnLst/>
              <a:rect l="l" t="t" r="r" b="b"/>
              <a:pathLst>
                <a:path w="19549" h="13048" extrusionOk="0">
                  <a:moveTo>
                    <a:pt x="16728" y="0"/>
                  </a:moveTo>
                  <a:cubicBezTo>
                    <a:pt x="16457" y="0"/>
                    <a:pt x="16187" y="113"/>
                    <a:pt x="15999" y="337"/>
                  </a:cubicBezTo>
                  <a:lnTo>
                    <a:pt x="11605" y="5773"/>
                  </a:lnTo>
                  <a:lnTo>
                    <a:pt x="11605" y="2344"/>
                  </a:lnTo>
                  <a:cubicBezTo>
                    <a:pt x="11605" y="1917"/>
                    <a:pt x="11261" y="1564"/>
                    <a:pt x="10824" y="1564"/>
                  </a:cubicBezTo>
                  <a:lnTo>
                    <a:pt x="6625" y="1564"/>
                  </a:lnTo>
                  <a:cubicBezTo>
                    <a:pt x="5909" y="1564"/>
                    <a:pt x="5296" y="2056"/>
                    <a:pt x="5138" y="2753"/>
                  </a:cubicBezTo>
                  <a:lnTo>
                    <a:pt x="4609" y="5122"/>
                  </a:lnTo>
                  <a:cubicBezTo>
                    <a:pt x="4516" y="5512"/>
                    <a:pt x="4191" y="5810"/>
                    <a:pt x="3791" y="5856"/>
                  </a:cubicBezTo>
                  <a:lnTo>
                    <a:pt x="1394" y="6200"/>
                  </a:lnTo>
                  <a:cubicBezTo>
                    <a:pt x="818" y="6274"/>
                    <a:pt x="391" y="6776"/>
                    <a:pt x="381" y="7361"/>
                  </a:cubicBezTo>
                  <a:lnTo>
                    <a:pt x="381" y="9554"/>
                  </a:lnTo>
                  <a:lnTo>
                    <a:pt x="354" y="9554"/>
                  </a:lnTo>
                  <a:cubicBezTo>
                    <a:pt x="158" y="9554"/>
                    <a:pt x="0" y="9712"/>
                    <a:pt x="0" y="9907"/>
                  </a:cubicBezTo>
                  <a:lnTo>
                    <a:pt x="0" y="10149"/>
                  </a:lnTo>
                  <a:cubicBezTo>
                    <a:pt x="0" y="10678"/>
                    <a:pt x="437" y="11115"/>
                    <a:pt x="976" y="11115"/>
                  </a:cubicBezTo>
                  <a:lnTo>
                    <a:pt x="2249" y="11115"/>
                  </a:lnTo>
                  <a:cubicBezTo>
                    <a:pt x="2518" y="12248"/>
                    <a:pt x="3540" y="13047"/>
                    <a:pt x="4711" y="13047"/>
                  </a:cubicBezTo>
                  <a:cubicBezTo>
                    <a:pt x="5882" y="13047"/>
                    <a:pt x="6894" y="12248"/>
                    <a:pt x="7173" y="11115"/>
                  </a:cubicBezTo>
                  <a:lnTo>
                    <a:pt x="11679" y="11115"/>
                  </a:lnTo>
                  <a:cubicBezTo>
                    <a:pt x="11958" y="12248"/>
                    <a:pt x="12971" y="13047"/>
                    <a:pt x="14141" y="13047"/>
                  </a:cubicBezTo>
                  <a:cubicBezTo>
                    <a:pt x="15312" y="13047"/>
                    <a:pt x="16334" y="12248"/>
                    <a:pt x="16603" y="11115"/>
                  </a:cubicBezTo>
                  <a:lnTo>
                    <a:pt x="18582" y="11115"/>
                  </a:lnTo>
                  <a:cubicBezTo>
                    <a:pt x="19112" y="11115"/>
                    <a:pt x="19548" y="10678"/>
                    <a:pt x="19548" y="10149"/>
                  </a:cubicBezTo>
                  <a:lnTo>
                    <a:pt x="19548" y="9907"/>
                  </a:lnTo>
                  <a:cubicBezTo>
                    <a:pt x="19548" y="9708"/>
                    <a:pt x="19390" y="9554"/>
                    <a:pt x="19202" y="9554"/>
                  </a:cubicBezTo>
                  <a:cubicBezTo>
                    <a:pt x="19197" y="9554"/>
                    <a:pt x="19192" y="9554"/>
                    <a:pt x="19186" y="9554"/>
                  </a:cubicBezTo>
                  <a:lnTo>
                    <a:pt x="19037" y="9554"/>
                  </a:lnTo>
                  <a:lnTo>
                    <a:pt x="19037" y="6469"/>
                  </a:lnTo>
                  <a:cubicBezTo>
                    <a:pt x="19037" y="6079"/>
                    <a:pt x="18722" y="5773"/>
                    <a:pt x="18331" y="5773"/>
                  </a:cubicBezTo>
                  <a:lnTo>
                    <a:pt x="17365" y="4546"/>
                  </a:lnTo>
                  <a:cubicBezTo>
                    <a:pt x="17365" y="4518"/>
                    <a:pt x="17356" y="4500"/>
                    <a:pt x="17337" y="4490"/>
                  </a:cubicBezTo>
                  <a:lnTo>
                    <a:pt x="17328" y="4490"/>
                  </a:lnTo>
                  <a:lnTo>
                    <a:pt x="16956" y="3868"/>
                  </a:lnTo>
                  <a:lnTo>
                    <a:pt x="16956" y="2186"/>
                  </a:lnTo>
                  <a:lnTo>
                    <a:pt x="17486" y="1536"/>
                  </a:lnTo>
                  <a:cubicBezTo>
                    <a:pt x="17793" y="1118"/>
                    <a:pt x="17727" y="533"/>
                    <a:pt x="17328" y="207"/>
                  </a:cubicBezTo>
                  <a:cubicBezTo>
                    <a:pt x="17153" y="69"/>
                    <a:pt x="16940" y="0"/>
                    <a:pt x="16728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5" name="Google Shape;295;p38">
              <a:extLst>
                <a:ext uri="{FF2B5EF4-FFF2-40B4-BE49-F238E27FC236}">
                  <a16:creationId xmlns:a16="http://schemas.microsoft.com/office/drawing/2014/main" id="{7FE016C2-0A82-F3DE-9B3C-A83AD1D3217D}"/>
                </a:ext>
              </a:extLst>
            </p:cNvPr>
            <p:cNvGrpSpPr/>
            <p:nvPr/>
          </p:nvGrpSpPr>
          <p:grpSpPr>
            <a:xfrm>
              <a:off x="5537283" y="3581276"/>
              <a:ext cx="1370975" cy="926799"/>
              <a:chOff x="5167533" y="702298"/>
              <a:chExt cx="1370975" cy="926799"/>
            </a:xfrm>
          </p:grpSpPr>
          <p:sp>
            <p:nvSpPr>
              <p:cNvPr id="296" name="Google Shape;296;p38">
                <a:extLst>
                  <a:ext uri="{FF2B5EF4-FFF2-40B4-BE49-F238E27FC236}">
                    <a16:creationId xmlns:a16="http://schemas.microsoft.com/office/drawing/2014/main" id="{9CCADD50-C9F5-856E-7D8B-788A3CCE91D6}"/>
                  </a:ext>
                </a:extLst>
              </p:cNvPr>
              <p:cNvSpPr/>
              <p:nvPr/>
            </p:nvSpPr>
            <p:spPr>
              <a:xfrm>
                <a:off x="6335037" y="770296"/>
                <a:ext cx="22242" cy="206901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918" extrusionOk="0">
                    <a:moveTo>
                      <a:pt x="0" y="0"/>
                    </a:moveTo>
                    <a:lnTo>
                      <a:pt x="0" y="2918"/>
                    </a:lnTo>
                    <a:lnTo>
                      <a:pt x="316" y="2918"/>
                    </a:lnTo>
                    <a:lnTo>
                      <a:pt x="3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38">
                <a:extLst>
                  <a:ext uri="{FF2B5EF4-FFF2-40B4-BE49-F238E27FC236}">
                    <a16:creationId xmlns:a16="http://schemas.microsoft.com/office/drawing/2014/main" id="{C3E4C300-7331-71A0-71D0-D01333935D48}"/>
                  </a:ext>
                </a:extLst>
              </p:cNvPr>
              <p:cNvSpPr/>
              <p:nvPr/>
            </p:nvSpPr>
            <p:spPr>
              <a:xfrm>
                <a:off x="5949775" y="702298"/>
                <a:ext cx="478578" cy="460670"/>
              </a:xfrm>
              <a:custGeom>
                <a:avLst/>
                <a:gdLst/>
                <a:ahLst/>
                <a:cxnLst/>
                <a:rect l="l" t="t" r="r" b="b"/>
                <a:pathLst>
                  <a:path w="6821" h="6497" extrusionOk="0">
                    <a:moveTo>
                      <a:pt x="5592" y="0"/>
                    </a:moveTo>
                    <a:cubicBezTo>
                      <a:pt x="5307" y="0"/>
                      <a:pt x="5042" y="128"/>
                      <a:pt x="4860" y="346"/>
                    </a:cubicBezTo>
                    <a:lnTo>
                      <a:pt x="1" y="6357"/>
                    </a:lnTo>
                    <a:lnTo>
                      <a:pt x="2333" y="6497"/>
                    </a:lnTo>
                    <a:lnTo>
                      <a:pt x="6337" y="1545"/>
                    </a:lnTo>
                    <a:cubicBezTo>
                      <a:pt x="6820" y="941"/>
                      <a:pt x="6421" y="49"/>
                      <a:pt x="5649" y="2"/>
                    </a:cubicBezTo>
                    <a:cubicBezTo>
                      <a:pt x="5630" y="1"/>
                      <a:pt x="5611" y="0"/>
                      <a:pt x="55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38">
                <a:extLst>
                  <a:ext uri="{FF2B5EF4-FFF2-40B4-BE49-F238E27FC236}">
                    <a16:creationId xmlns:a16="http://schemas.microsoft.com/office/drawing/2014/main" id="{8EC24CA8-ADE6-5948-E3BB-CF27F615B366}"/>
                  </a:ext>
                </a:extLst>
              </p:cNvPr>
              <p:cNvSpPr/>
              <p:nvPr/>
            </p:nvSpPr>
            <p:spPr>
              <a:xfrm>
                <a:off x="5949775" y="702298"/>
                <a:ext cx="478578" cy="460670"/>
              </a:xfrm>
              <a:custGeom>
                <a:avLst/>
                <a:gdLst/>
                <a:ahLst/>
                <a:cxnLst/>
                <a:rect l="l" t="t" r="r" b="b"/>
                <a:pathLst>
                  <a:path w="6821" h="6497" extrusionOk="0">
                    <a:moveTo>
                      <a:pt x="5592" y="0"/>
                    </a:moveTo>
                    <a:cubicBezTo>
                      <a:pt x="5307" y="0"/>
                      <a:pt x="5042" y="128"/>
                      <a:pt x="4860" y="346"/>
                    </a:cubicBezTo>
                    <a:lnTo>
                      <a:pt x="1" y="6357"/>
                    </a:lnTo>
                    <a:lnTo>
                      <a:pt x="2333" y="6497"/>
                    </a:lnTo>
                    <a:lnTo>
                      <a:pt x="6337" y="1545"/>
                    </a:lnTo>
                    <a:cubicBezTo>
                      <a:pt x="6820" y="941"/>
                      <a:pt x="6421" y="49"/>
                      <a:pt x="5649" y="2"/>
                    </a:cubicBezTo>
                    <a:cubicBezTo>
                      <a:pt x="5630" y="1"/>
                      <a:pt x="5611" y="0"/>
                      <a:pt x="5592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38">
                <a:extLst>
                  <a:ext uri="{FF2B5EF4-FFF2-40B4-BE49-F238E27FC236}">
                    <a16:creationId xmlns:a16="http://schemas.microsoft.com/office/drawing/2014/main" id="{B2514920-FE50-DAB5-92B4-F2BC9C43EC49}"/>
                  </a:ext>
                </a:extLst>
              </p:cNvPr>
              <p:cNvSpPr/>
              <p:nvPr/>
            </p:nvSpPr>
            <p:spPr>
              <a:xfrm>
                <a:off x="5194265" y="814398"/>
                <a:ext cx="1308390" cy="676646"/>
              </a:xfrm>
              <a:custGeom>
                <a:avLst/>
                <a:gdLst/>
                <a:ahLst/>
                <a:cxnLst/>
                <a:rect l="l" t="t" r="r" b="b"/>
                <a:pathLst>
                  <a:path w="18648" h="9543" extrusionOk="0">
                    <a:moveTo>
                      <a:pt x="6235" y="1"/>
                    </a:moveTo>
                    <a:cubicBezTo>
                      <a:pt x="5528" y="1"/>
                      <a:pt x="4906" y="493"/>
                      <a:pt x="4757" y="1181"/>
                    </a:cubicBezTo>
                    <a:lnTo>
                      <a:pt x="4228" y="3550"/>
                    </a:lnTo>
                    <a:cubicBezTo>
                      <a:pt x="4135" y="3949"/>
                      <a:pt x="3810" y="4247"/>
                      <a:pt x="3410" y="4293"/>
                    </a:cubicBezTo>
                    <a:lnTo>
                      <a:pt x="1013" y="4628"/>
                    </a:lnTo>
                    <a:cubicBezTo>
                      <a:pt x="437" y="4711"/>
                      <a:pt x="10" y="5204"/>
                      <a:pt x="0" y="5789"/>
                    </a:cubicBezTo>
                    <a:lnTo>
                      <a:pt x="0" y="8836"/>
                    </a:lnTo>
                    <a:cubicBezTo>
                      <a:pt x="0" y="9226"/>
                      <a:pt x="316" y="9542"/>
                      <a:pt x="707" y="9542"/>
                    </a:cubicBezTo>
                    <a:lnTo>
                      <a:pt x="17950" y="9542"/>
                    </a:lnTo>
                    <a:cubicBezTo>
                      <a:pt x="18331" y="9542"/>
                      <a:pt x="18647" y="9226"/>
                      <a:pt x="18647" y="8836"/>
                    </a:cubicBezTo>
                    <a:lnTo>
                      <a:pt x="18647" y="4906"/>
                    </a:lnTo>
                    <a:cubicBezTo>
                      <a:pt x="18647" y="4516"/>
                      <a:pt x="18341" y="4200"/>
                      <a:pt x="17950" y="4200"/>
                    </a:cubicBezTo>
                    <a:lnTo>
                      <a:pt x="11224" y="4200"/>
                    </a:lnTo>
                    <a:lnTo>
                      <a:pt x="11224" y="781"/>
                    </a:lnTo>
                    <a:cubicBezTo>
                      <a:pt x="11224" y="344"/>
                      <a:pt x="10871" y="1"/>
                      <a:pt x="10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38">
                <a:extLst>
                  <a:ext uri="{FF2B5EF4-FFF2-40B4-BE49-F238E27FC236}">
                    <a16:creationId xmlns:a16="http://schemas.microsoft.com/office/drawing/2014/main" id="{37B49B20-97CA-9CE6-953D-72576D20FF35}"/>
                  </a:ext>
                </a:extLst>
              </p:cNvPr>
              <p:cNvSpPr/>
              <p:nvPr/>
            </p:nvSpPr>
            <p:spPr>
              <a:xfrm>
                <a:off x="5565144" y="882255"/>
                <a:ext cx="324712" cy="230654"/>
              </a:xfrm>
              <a:custGeom>
                <a:avLst/>
                <a:gdLst/>
                <a:ahLst/>
                <a:cxnLst/>
                <a:rect l="l" t="t" r="r" b="b"/>
                <a:pathLst>
                  <a:path w="4628" h="3253" extrusionOk="0">
                    <a:moveTo>
                      <a:pt x="1441" y="0"/>
                    </a:moveTo>
                    <a:cubicBezTo>
                      <a:pt x="956" y="0"/>
                      <a:pt x="548" y="351"/>
                      <a:pt x="456" y="828"/>
                    </a:cubicBezTo>
                    <a:lnTo>
                      <a:pt x="1" y="3243"/>
                    </a:lnTo>
                    <a:lnTo>
                      <a:pt x="4628" y="3252"/>
                    </a:lnTo>
                    <a:lnTo>
                      <a:pt x="4628" y="1"/>
                    </a:lnTo>
                    <a:lnTo>
                      <a:pt x="1460" y="1"/>
                    </a:lnTo>
                    <a:cubicBezTo>
                      <a:pt x="1453" y="1"/>
                      <a:pt x="1447" y="0"/>
                      <a:pt x="1441" y="0"/>
                    </a:cubicBezTo>
                    <a:close/>
                  </a:path>
                </a:pathLst>
              </a:custGeom>
              <a:solidFill>
                <a:srgbClr val="522D2D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8">
                <a:extLst>
                  <a:ext uri="{FF2B5EF4-FFF2-40B4-BE49-F238E27FC236}">
                    <a16:creationId xmlns:a16="http://schemas.microsoft.com/office/drawing/2014/main" id="{6DEB2B9F-11DB-508E-38FF-8A69B670A723}"/>
                  </a:ext>
                </a:extLst>
              </p:cNvPr>
              <p:cNvSpPr/>
              <p:nvPr/>
            </p:nvSpPr>
            <p:spPr>
              <a:xfrm>
                <a:off x="5305753" y="1269750"/>
                <a:ext cx="382035" cy="359347"/>
              </a:xfrm>
              <a:custGeom>
                <a:avLst/>
                <a:gdLst/>
                <a:ahLst/>
                <a:cxnLst/>
                <a:rect l="l" t="t" r="r" b="b"/>
                <a:pathLst>
                  <a:path w="5445" h="5068" extrusionOk="0">
                    <a:moveTo>
                      <a:pt x="2712" y="0"/>
                    </a:moveTo>
                    <a:cubicBezTo>
                      <a:pt x="1501" y="0"/>
                      <a:pt x="432" y="884"/>
                      <a:pt x="223" y="2126"/>
                    </a:cubicBezTo>
                    <a:cubicBezTo>
                      <a:pt x="0" y="3501"/>
                      <a:pt x="939" y="4802"/>
                      <a:pt x="2323" y="5034"/>
                    </a:cubicBezTo>
                    <a:cubicBezTo>
                      <a:pt x="2459" y="5056"/>
                      <a:pt x="2594" y="5067"/>
                      <a:pt x="2728" y="5067"/>
                    </a:cubicBezTo>
                    <a:cubicBezTo>
                      <a:pt x="3945" y="5067"/>
                      <a:pt x="5021" y="4182"/>
                      <a:pt x="5222" y="2935"/>
                    </a:cubicBezTo>
                    <a:cubicBezTo>
                      <a:pt x="5445" y="1559"/>
                      <a:pt x="4516" y="259"/>
                      <a:pt x="3131" y="36"/>
                    </a:cubicBezTo>
                    <a:cubicBezTo>
                      <a:pt x="2990" y="12"/>
                      <a:pt x="2850" y="0"/>
                      <a:pt x="27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8">
                <a:extLst>
                  <a:ext uri="{FF2B5EF4-FFF2-40B4-BE49-F238E27FC236}">
                    <a16:creationId xmlns:a16="http://schemas.microsoft.com/office/drawing/2014/main" id="{28B22DC3-E0F6-C4C0-8591-FAA17F110087}"/>
                  </a:ext>
                </a:extLst>
              </p:cNvPr>
              <p:cNvSpPr/>
              <p:nvPr/>
            </p:nvSpPr>
            <p:spPr>
              <a:xfrm>
                <a:off x="5376758" y="1357885"/>
                <a:ext cx="211329" cy="183006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2581" extrusionOk="0">
                    <a:moveTo>
                      <a:pt x="1720" y="1"/>
                    </a:moveTo>
                    <a:cubicBezTo>
                      <a:pt x="568" y="1"/>
                      <a:pt x="1" y="1385"/>
                      <a:pt x="809" y="2203"/>
                    </a:cubicBezTo>
                    <a:cubicBezTo>
                      <a:pt x="1070" y="2463"/>
                      <a:pt x="1392" y="2580"/>
                      <a:pt x="1708" y="2580"/>
                    </a:cubicBezTo>
                    <a:cubicBezTo>
                      <a:pt x="2372" y="2580"/>
                      <a:pt x="3011" y="2066"/>
                      <a:pt x="3011" y="1292"/>
                    </a:cubicBezTo>
                    <a:cubicBezTo>
                      <a:pt x="3011" y="577"/>
                      <a:pt x="2435" y="1"/>
                      <a:pt x="17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8">
                <a:extLst>
                  <a:ext uri="{FF2B5EF4-FFF2-40B4-BE49-F238E27FC236}">
                    <a16:creationId xmlns:a16="http://schemas.microsoft.com/office/drawing/2014/main" id="{4628F795-208D-D34D-E0AE-E712FDA30EAA}"/>
                  </a:ext>
                </a:extLst>
              </p:cNvPr>
              <p:cNvSpPr/>
              <p:nvPr/>
            </p:nvSpPr>
            <p:spPr>
              <a:xfrm>
                <a:off x="5460883" y="1421771"/>
                <a:ext cx="63918" cy="55448"/>
              </a:xfrm>
              <a:custGeom>
                <a:avLst/>
                <a:gdLst/>
                <a:ahLst/>
                <a:cxnLst/>
                <a:rect l="l" t="t" r="r" b="b"/>
                <a:pathLst>
                  <a:path w="911" h="782" extrusionOk="0">
                    <a:moveTo>
                      <a:pt x="521" y="1"/>
                    </a:moveTo>
                    <a:cubicBezTo>
                      <a:pt x="168" y="1"/>
                      <a:pt x="0" y="419"/>
                      <a:pt x="242" y="670"/>
                    </a:cubicBezTo>
                    <a:cubicBezTo>
                      <a:pt x="322" y="747"/>
                      <a:pt x="419" y="781"/>
                      <a:pt x="515" y="781"/>
                    </a:cubicBezTo>
                    <a:cubicBezTo>
                      <a:pt x="717" y="781"/>
                      <a:pt x="911" y="625"/>
                      <a:pt x="911" y="391"/>
                    </a:cubicBezTo>
                    <a:cubicBezTo>
                      <a:pt x="911" y="177"/>
                      <a:pt x="734" y="1"/>
                      <a:pt x="5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38">
                <a:extLst>
                  <a:ext uri="{FF2B5EF4-FFF2-40B4-BE49-F238E27FC236}">
                    <a16:creationId xmlns:a16="http://schemas.microsoft.com/office/drawing/2014/main" id="{683B8F26-74F2-5E0E-E906-2DEC4C14D6DA}"/>
                  </a:ext>
                </a:extLst>
              </p:cNvPr>
              <p:cNvSpPr/>
              <p:nvPr/>
            </p:nvSpPr>
            <p:spPr>
              <a:xfrm>
                <a:off x="5964088" y="1269963"/>
                <a:ext cx="390595" cy="358921"/>
              </a:xfrm>
              <a:custGeom>
                <a:avLst/>
                <a:gdLst/>
                <a:ahLst/>
                <a:cxnLst/>
                <a:rect l="l" t="t" r="r" b="b"/>
                <a:pathLst>
                  <a:path w="5567" h="5062" extrusionOk="0">
                    <a:moveTo>
                      <a:pt x="2784" y="0"/>
                    </a:moveTo>
                    <a:cubicBezTo>
                      <a:pt x="2136" y="0"/>
                      <a:pt x="1487" y="246"/>
                      <a:pt x="995" y="739"/>
                    </a:cubicBezTo>
                    <a:cubicBezTo>
                      <a:pt x="1" y="1724"/>
                      <a:pt x="1" y="3331"/>
                      <a:pt x="995" y="4316"/>
                    </a:cubicBezTo>
                    <a:cubicBezTo>
                      <a:pt x="1487" y="4813"/>
                      <a:pt x="2136" y="5061"/>
                      <a:pt x="2784" y="5061"/>
                    </a:cubicBezTo>
                    <a:cubicBezTo>
                      <a:pt x="3432" y="5061"/>
                      <a:pt x="4080" y="4813"/>
                      <a:pt x="4572" y="4316"/>
                    </a:cubicBezTo>
                    <a:cubicBezTo>
                      <a:pt x="5566" y="3331"/>
                      <a:pt x="5566" y="1724"/>
                      <a:pt x="4572" y="739"/>
                    </a:cubicBezTo>
                    <a:cubicBezTo>
                      <a:pt x="4080" y="246"/>
                      <a:pt x="3432" y="0"/>
                      <a:pt x="2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38">
                <a:extLst>
                  <a:ext uri="{FF2B5EF4-FFF2-40B4-BE49-F238E27FC236}">
                    <a16:creationId xmlns:a16="http://schemas.microsoft.com/office/drawing/2014/main" id="{EBAE6FD9-320A-F588-1D77-FEDFD8771165}"/>
                  </a:ext>
                </a:extLst>
              </p:cNvPr>
              <p:cNvSpPr/>
              <p:nvPr/>
            </p:nvSpPr>
            <p:spPr>
              <a:xfrm>
                <a:off x="6038460" y="1357885"/>
                <a:ext cx="211259" cy="183006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2581" extrusionOk="0">
                    <a:moveTo>
                      <a:pt x="1728" y="1"/>
                    </a:moveTo>
                    <a:cubicBezTo>
                      <a:pt x="576" y="1"/>
                      <a:pt x="0" y="1385"/>
                      <a:pt x="808" y="2203"/>
                    </a:cubicBezTo>
                    <a:cubicBezTo>
                      <a:pt x="1072" y="2463"/>
                      <a:pt x="1395" y="2580"/>
                      <a:pt x="1711" y="2580"/>
                    </a:cubicBezTo>
                    <a:cubicBezTo>
                      <a:pt x="2375" y="2580"/>
                      <a:pt x="3010" y="2066"/>
                      <a:pt x="3010" y="1292"/>
                    </a:cubicBezTo>
                    <a:cubicBezTo>
                      <a:pt x="3010" y="577"/>
                      <a:pt x="2434" y="1"/>
                      <a:pt x="17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38">
                <a:extLst>
                  <a:ext uri="{FF2B5EF4-FFF2-40B4-BE49-F238E27FC236}">
                    <a16:creationId xmlns:a16="http://schemas.microsoft.com/office/drawing/2014/main" id="{D474F48E-7567-BFE0-E149-D72E068A9A76}"/>
                  </a:ext>
                </a:extLst>
              </p:cNvPr>
              <p:cNvSpPr/>
              <p:nvPr/>
            </p:nvSpPr>
            <p:spPr>
              <a:xfrm>
                <a:off x="6122515" y="1421771"/>
                <a:ext cx="64620" cy="55448"/>
              </a:xfrm>
              <a:custGeom>
                <a:avLst/>
                <a:gdLst/>
                <a:ahLst/>
                <a:cxnLst/>
                <a:rect l="l" t="t" r="r" b="b"/>
                <a:pathLst>
                  <a:path w="921" h="782" extrusionOk="0">
                    <a:moveTo>
                      <a:pt x="530" y="1"/>
                    </a:moveTo>
                    <a:cubicBezTo>
                      <a:pt x="177" y="1"/>
                      <a:pt x="1" y="419"/>
                      <a:pt x="251" y="670"/>
                    </a:cubicBezTo>
                    <a:cubicBezTo>
                      <a:pt x="329" y="747"/>
                      <a:pt x="425" y="781"/>
                      <a:pt x="520" y="781"/>
                    </a:cubicBezTo>
                    <a:cubicBezTo>
                      <a:pt x="723" y="781"/>
                      <a:pt x="920" y="625"/>
                      <a:pt x="920" y="391"/>
                    </a:cubicBezTo>
                    <a:cubicBezTo>
                      <a:pt x="920" y="177"/>
                      <a:pt x="744" y="1"/>
                      <a:pt x="5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38">
                <a:extLst>
                  <a:ext uri="{FF2B5EF4-FFF2-40B4-BE49-F238E27FC236}">
                    <a16:creationId xmlns:a16="http://schemas.microsoft.com/office/drawing/2014/main" id="{23C2FC74-CE17-CD6B-29AE-BC7FB3DA288E}"/>
                  </a:ext>
                </a:extLst>
              </p:cNvPr>
              <p:cNvSpPr/>
              <p:nvPr/>
            </p:nvSpPr>
            <p:spPr>
              <a:xfrm>
                <a:off x="5211876" y="1208985"/>
                <a:ext cx="39782" cy="10089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423" extrusionOk="0">
                    <a:moveTo>
                      <a:pt x="288" y="1"/>
                    </a:moveTo>
                    <a:cubicBezTo>
                      <a:pt x="130" y="1"/>
                      <a:pt x="0" y="131"/>
                      <a:pt x="0" y="289"/>
                    </a:cubicBezTo>
                    <a:lnTo>
                      <a:pt x="0" y="1144"/>
                    </a:lnTo>
                    <a:cubicBezTo>
                      <a:pt x="0" y="1292"/>
                      <a:pt x="130" y="1422"/>
                      <a:pt x="288" y="1422"/>
                    </a:cubicBezTo>
                    <a:cubicBezTo>
                      <a:pt x="446" y="1422"/>
                      <a:pt x="567" y="1292"/>
                      <a:pt x="567" y="1144"/>
                    </a:cubicBezTo>
                    <a:lnTo>
                      <a:pt x="567" y="289"/>
                    </a:lnTo>
                    <a:cubicBezTo>
                      <a:pt x="567" y="131"/>
                      <a:pt x="446" y="1"/>
                      <a:pt x="2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38">
                <a:extLst>
                  <a:ext uri="{FF2B5EF4-FFF2-40B4-BE49-F238E27FC236}">
                    <a16:creationId xmlns:a16="http://schemas.microsoft.com/office/drawing/2014/main" id="{8B502DCA-9DF2-2C6A-683F-48EB46469CE6}"/>
                  </a:ext>
                </a:extLst>
              </p:cNvPr>
              <p:cNvSpPr/>
              <p:nvPr/>
            </p:nvSpPr>
            <p:spPr>
              <a:xfrm>
                <a:off x="5167533" y="1380291"/>
                <a:ext cx="151972" cy="111392"/>
              </a:xfrm>
              <a:custGeom>
                <a:avLst/>
                <a:gdLst/>
                <a:ahLst/>
                <a:cxnLst/>
                <a:rect l="l" t="t" r="r" b="b"/>
                <a:pathLst>
                  <a:path w="2166" h="1571" extrusionOk="0">
                    <a:moveTo>
                      <a:pt x="354" y="0"/>
                    </a:moveTo>
                    <a:cubicBezTo>
                      <a:pt x="158" y="0"/>
                      <a:pt x="0" y="158"/>
                      <a:pt x="0" y="363"/>
                    </a:cubicBezTo>
                    <a:lnTo>
                      <a:pt x="0" y="595"/>
                    </a:lnTo>
                    <a:cubicBezTo>
                      <a:pt x="0" y="1134"/>
                      <a:pt x="437" y="1571"/>
                      <a:pt x="967" y="1571"/>
                    </a:cubicBezTo>
                    <a:lnTo>
                      <a:pt x="2165" y="1571"/>
                    </a:lnTo>
                    <a:lnTo>
                      <a:pt x="2165" y="354"/>
                    </a:lnTo>
                    <a:cubicBezTo>
                      <a:pt x="2165" y="158"/>
                      <a:pt x="2007" y="0"/>
                      <a:pt x="18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38">
                <a:extLst>
                  <a:ext uri="{FF2B5EF4-FFF2-40B4-BE49-F238E27FC236}">
                    <a16:creationId xmlns:a16="http://schemas.microsoft.com/office/drawing/2014/main" id="{117D9530-10CB-3342-2252-1B89BAE6C289}"/>
                  </a:ext>
                </a:extLst>
              </p:cNvPr>
              <p:cNvSpPr/>
              <p:nvPr/>
            </p:nvSpPr>
            <p:spPr>
              <a:xfrm>
                <a:off x="6385905" y="1380291"/>
                <a:ext cx="152603" cy="111392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571" extrusionOk="0">
                    <a:moveTo>
                      <a:pt x="353" y="0"/>
                    </a:moveTo>
                    <a:cubicBezTo>
                      <a:pt x="158" y="0"/>
                      <a:pt x="0" y="168"/>
                      <a:pt x="0" y="363"/>
                    </a:cubicBezTo>
                    <a:lnTo>
                      <a:pt x="0" y="1571"/>
                    </a:lnTo>
                    <a:lnTo>
                      <a:pt x="1208" y="1571"/>
                    </a:lnTo>
                    <a:cubicBezTo>
                      <a:pt x="1738" y="1571"/>
                      <a:pt x="2174" y="1134"/>
                      <a:pt x="2174" y="595"/>
                    </a:cubicBezTo>
                    <a:lnTo>
                      <a:pt x="2174" y="363"/>
                    </a:lnTo>
                    <a:cubicBezTo>
                      <a:pt x="2174" y="168"/>
                      <a:pt x="2016" y="0"/>
                      <a:pt x="18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38">
                <a:extLst>
                  <a:ext uri="{FF2B5EF4-FFF2-40B4-BE49-F238E27FC236}">
                    <a16:creationId xmlns:a16="http://schemas.microsoft.com/office/drawing/2014/main" id="{309AAB3B-2C14-AA4A-B225-B5F85607A3BC}"/>
                  </a:ext>
                </a:extLst>
              </p:cNvPr>
              <p:cNvSpPr/>
              <p:nvPr/>
            </p:nvSpPr>
            <p:spPr>
              <a:xfrm>
                <a:off x="6434738" y="1205723"/>
                <a:ext cx="68549" cy="113377"/>
              </a:xfrm>
              <a:custGeom>
                <a:avLst/>
                <a:gdLst/>
                <a:ahLst/>
                <a:cxnLst/>
                <a:rect l="l" t="t" r="r" b="b"/>
                <a:pathLst>
                  <a:path w="977" h="1599" extrusionOk="0">
                    <a:moveTo>
                      <a:pt x="1" y="0"/>
                    </a:moveTo>
                    <a:lnTo>
                      <a:pt x="1" y="1598"/>
                    </a:lnTo>
                    <a:lnTo>
                      <a:pt x="976" y="1598"/>
                    </a:lnTo>
                    <a:lnTo>
                      <a:pt x="976" y="0"/>
                    </a:lnTo>
                    <a:close/>
                  </a:path>
                </a:pathLst>
              </a:custGeom>
              <a:solidFill>
                <a:srgbClr val="522D2D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38">
                <a:extLst>
                  <a:ext uri="{FF2B5EF4-FFF2-40B4-BE49-F238E27FC236}">
                    <a16:creationId xmlns:a16="http://schemas.microsoft.com/office/drawing/2014/main" id="{F8FC4269-53A7-835F-96AD-3DCA93A4ED83}"/>
                  </a:ext>
                </a:extLst>
              </p:cNvPr>
              <p:cNvSpPr/>
              <p:nvPr/>
            </p:nvSpPr>
            <p:spPr>
              <a:xfrm>
                <a:off x="6434738" y="1205723"/>
                <a:ext cx="68549" cy="32971"/>
              </a:xfrm>
              <a:custGeom>
                <a:avLst/>
                <a:gdLst/>
                <a:ahLst/>
                <a:cxnLst/>
                <a:rect l="l" t="t" r="r" b="b"/>
                <a:pathLst>
                  <a:path w="977" h="465" extrusionOk="0">
                    <a:moveTo>
                      <a:pt x="1" y="0"/>
                    </a:moveTo>
                    <a:lnTo>
                      <a:pt x="1" y="465"/>
                    </a:lnTo>
                    <a:lnTo>
                      <a:pt x="976" y="465"/>
                    </a:lnTo>
                    <a:lnTo>
                      <a:pt x="9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38">
                <a:extLst>
                  <a:ext uri="{FF2B5EF4-FFF2-40B4-BE49-F238E27FC236}">
                    <a16:creationId xmlns:a16="http://schemas.microsoft.com/office/drawing/2014/main" id="{9DFC567A-74D2-53EE-C2ED-59DF0C1881EF}"/>
                  </a:ext>
                </a:extLst>
              </p:cNvPr>
              <p:cNvSpPr/>
              <p:nvPr/>
            </p:nvSpPr>
            <p:spPr>
              <a:xfrm>
                <a:off x="5810923" y="1139852"/>
                <a:ext cx="79634" cy="38289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540" extrusionOk="0">
                    <a:moveTo>
                      <a:pt x="1" y="0"/>
                    </a:moveTo>
                    <a:lnTo>
                      <a:pt x="1" y="539"/>
                    </a:lnTo>
                    <a:lnTo>
                      <a:pt x="1134" y="539"/>
                    </a:lnTo>
                    <a:lnTo>
                      <a:pt x="1134" y="0"/>
                    </a:lnTo>
                    <a:close/>
                  </a:path>
                </a:pathLst>
              </a:custGeom>
              <a:solidFill>
                <a:srgbClr val="522D2D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8">
                <a:extLst>
                  <a:ext uri="{FF2B5EF4-FFF2-40B4-BE49-F238E27FC236}">
                    <a16:creationId xmlns:a16="http://schemas.microsoft.com/office/drawing/2014/main" id="{526F5F56-5500-DFF7-3292-73873211770D}"/>
                  </a:ext>
                </a:extLst>
              </p:cNvPr>
              <p:cNvSpPr/>
              <p:nvPr/>
            </p:nvSpPr>
            <p:spPr>
              <a:xfrm>
                <a:off x="6319742" y="750442"/>
                <a:ext cx="46658" cy="39210"/>
              </a:xfrm>
              <a:custGeom>
                <a:avLst/>
                <a:gdLst/>
                <a:ahLst/>
                <a:cxnLst/>
                <a:rect l="l" t="t" r="r" b="b"/>
                <a:pathLst>
                  <a:path w="665" h="553" extrusionOk="0">
                    <a:moveTo>
                      <a:pt x="364" y="1"/>
                    </a:moveTo>
                    <a:cubicBezTo>
                      <a:pt x="135" y="1"/>
                      <a:pt x="0" y="285"/>
                      <a:pt x="163" y="457"/>
                    </a:cubicBezTo>
                    <a:cubicBezTo>
                      <a:pt x="222" y="523"/>
                      <a:pt x="299" y="552"/>
                      <a:pt x="374" y="552"/>
                    </a:cubicBezTo>
                    <a:cubicBezTo>
                      <a:pt x="511" y="552"/>
                      <a:pt x="643" y="455"/>
                      <a:pt x="655" y="299"/>
                    </a:cubicBezTo>
                    <a:cubicBezTo>
                      <a:pt x="664" y="141"/>
                      <a:pt x="544" y="11"/>
                      <a:pt x="386" y="1"/>
                    </a:cubicBezTo>
                    <a:cubicBezTo>
                      <a:pt x="378" y="1"/>
                      <a:pt x="371" y="1"/>
                      <a:pt x="3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38">
                <a:extLst>
                  <a:ext uri="{FF2B5EF4-FFF2-40B4-BE49-F238E27FC236}">
                    <a16:creationId xmlns:a16="http://schemas.microsoft.com/office/drawing/2014/main" id="{797C6F1C-8A8E-16E4-1915-5DC0CEF3293B}"/>
                  </a:ext>
                </a:extLst>
              </p:cNvPr>
              <p:cNvSpPr/>
              <p:nvPr/>
            </p:nvSpPr>
            <p:spPr>
              <a:xfrm>
                <a:off x="6289432" y="965922"/>
                <a:ext cx="96544" cy="85724"/>
              </a:xfrm>
              <a:custGeom>
                <a:avLst/>
                <a:gdLst/>
                <a:ahLst/>
                <a:cxnLst/>
                <a:rect l="l" t="t" r="r" b="b"/>
                <a:pathLst>
                  <a:path w="1376" h="1209" extrusionOk="0">
                    <a:moveTo>
                      <a:pt x="808" y="1"/>
                    </a:moveTo>
                    <a:cubicBezTo>
                      <a:pt x="0" y="1"/>
                      <a:pt x="0" y="1208"/>
                      <a:pt x="808" y="1208"/>
                    </a:cubicBezTo>
                    <a:cubicBezTo>
                      <a:pt x="1059" y="1208"/>
                      <a:pt x="1273" y="1069"/>
                      <a:pt x="1375" y="846"/>
                    </a:cubicBezTo>
                    <a:cubicBezTo>
                      <a:pt x="1375" y="818"/>
                      <a:pt x="1366" y="800"/>
                      <a:pt x="1347" y="790"/>
                    </a:cubicBezTo>
                    <a:cubicBezTo>
                      <a:pt x="1342" y="788"/>
                      <a:pt x="1337" y="787"/>
                      <a:pt x="1331" y="787"/>
                    </a:cubicBezTo>
                    <a:cubicBezTo>
                      <a:pt x="1315" y="787"/>
                      <a:pt x="1298" y="795"/>
                      <a:pt x="1292" y="809"/>
                    </a:cubicBezTo>
                    <a:cubicBezTo>
                      <a:pt x="1205" y="1017"/>
                      <a:pt x="1007" y="1128"/>
                      <a:pt x="810" y="1128"/>
                    </a:cubicBezTo>
                    <a:cubicBezTo>
                      <a:pt x="646" y="1128"/>
                      <a:pt x="482" y="1052"/>
                      <a:pt x="381" y="892"/>
                    </a:cubicBezTo>
                    <a:cubicBezTo>
                      <a:pt x="149" y="549"/>
                      <a:pt x="400" y="84"/>
                      <a:pt x="808" y="84"/>
                    </a:cubicBezTo>
                    <a:cubicBezTo>
                      <a:pt x="864" y="84"/>
                      <a:pt x="864" y="1"/>
                      <a:pt x="8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38">
                <a:extLst>
                  <a:ext uri="{FF2B5EF4-FFF2-40B4-BE49-F238E27FC236}">
                    <a16:creationId xmlns:a16="http://schemas.microsoft.com/office/drawing/2014/main" id="{6878C194-CDEF-12CC-C3F3-932BB2395D69}"/>
                  </a:ext>
                </a:extLst>
              </p:cNvPr>
              <p:cNvSpPr/>
              <p:nvPr/>
            </p:nvSpPr>
            <p:spPr>
              <a:xfrm>
                <a:off x="5167533" y="1380291"/>
                <a:ext cx="151972" cy="111392"/>
              </a:xfrm>
              <a:custGeom>
                <a:avLst/>
                <a:gdLst/>
                <a:ahLst/>
                <a:cxnLst/>
                <a:rect l="l" t="t" r="r" b="b"/>
                <a:pathLst>
                  <a:path w="2166" h="1571" extrusionOk="0">
                    <a:moveTo>
                      <a:pt x="354" y="0"/>
                    </a:moveTo>
                    <a:cubicBezTo>
                      <a:pt x="158" y="0"/>
                      <a:pt x="0" y="158"/>
                      <a:pt x="0" y="363"/>
                    </a:cubicBezTo>
                    <a:lnTo>
                      <a:pt x="0" y="595"/>
                    </a:lnTo>
                    <a:cubicBezTo>
                      <a:pt x="0" y="1134"/>
                      <a:pt x="437" y="1571"/>
                      <a:pt x="967" y="1571"/>
                    </a:cubicBezTo>
                    <a:lnTo>
                      <a:pt x="2165" y="1571"/>
                    </a:lnTo>
                    <a:lnTo>
                      <a:pt x="2165" y="354"/>
                    </a:lnTo>
                    <a:cubicBezTo>
                      <a:pt x="2165" y="158"/>
                      <a:pt x="2007" y="0"/>
                      <a:pt x="1812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38">
                <a:extLst>
                  <a:ext uri="{FF2B5EF4-FFF2-40B4-BE49-F238E27FC236}">
                    <a16:creationId xmlns:a16="http://schemas.microsoft.com/office/drawing/2014/main" id="{E07BD7BF-6D28-8465-5357-3B26C8DE8BEC}"/>
                  </a:ext>
                </a:extLst>
              </p:cNvPr>
              <p:cNvSpPr/>
              <p:nvPr/>
            </p:nvSpPr>
            <p:spPr>
              <a:xfrm>
                <a:off x="6385905" y="1380291"/>
                <a:ext cx="152603" cy="111392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571" extrusionOk="0">
                    <a:moveTo>
                      <a:pt x="353" y="0"/>
                    </a:moveTo>
                    <a:cubicBezTo>
                      <a:pt x="158" y="0"/>
                      <a:pt x="0" y="168"/>
                      <a:pt x="0" y="363"/>
                    </a:cubicBezTo>
                    <a:lnTo>
                      <a:pt x="0" y="1571"/>
                    </a:lnTo>
                    <a:lnTo>
                      <a:pt x="1208" y="1571"/>
                    </a:lnTo>
                    <a:cubicBezTo>
                      <a:pt x="1738" y="1571"/>
                      <a:pt x="2174" y="1134"/>
                      <a:pt x="2174" y="595"/>
                    </a:cubicBezTo>
                    <a:lnTo>
                      <a:pt x="2174" y="363"/>
                    </a:lnTo>
                    <a:cubicBezTo>
                      <a:pt x="2174" y="168"/>
                      <a:pt x="2016" y="0"/>
                      <a:pt x="1821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7" name="Google Shape;317;p38">
            <a:extLst>
              <a:ext uri="{FF2B5EF4-FFF2-40B4-BE49-F238E27FC236}">
                <a16:creationId xmlns:a16="http://schemas.microsoft.com/office/drawing/2014/main" id="{3EA0F222-478D-CFC5-1ADE-A25A9928CCAD}"/>
              </a:ext>
            </a:extLst>
          </p:cNvPr>
          <p:cNvGrpSpPr/>
          <p:nvPr/>
        </p:nvGrpSpPr>
        <p:grpSpPr>
          <a:xfrm>
            <a:off x="7211568" y="722376"/>
            <a:ext cx="1188772" cy="704776"/>
            <a:chOff x="7150608" y="822960"/>
            <a:chExt cx="1188772" cy="704776"/>
          </a:xfrm>
        </p:grpSpPr>
        <p:grpSp>
          <p:nvGrpSpPr>
            <p:cNvPr id="318" name="Google Shape;318;p38">
              <a:extLst>
                <a:ext uri="{FF2B5EF4-FFF2-40B4-BE49-F238E27FC236}">
                  <a16:creationId xmlns:a16="http://schemas.microsoft.com/office/drawing/2014/main" id="{0F35C765-4F27-03A9-25D3-AE9CE3C9915A}"/>
                </a:ext>
              </a:extLst>
            </p:cNvPr>
            <p:cNvGrpSpPr/>
            <p:nvPr/>
          </p:nvGrpSpPr>
          <p:grpSpPr>
            <a:xfrm>
              <a:off x="7150608" y="822960"/>
              <a:ext cx="1188772" cy="704776"/>
              <a:chOff x="6200532" y="2577974"/>
              <a:chExt cx="1371607" cy="810460"/>
            </a:xfrm>
          </p:grpSpPr>
          <p:sp>
            <p:nvSpPr>
              <p:cNvPr id="319" name="Google Shape;319;p38">
                <a:extLst>
                  <a:ext uri="{FF2B5EF4-FFF2-40B4-BE49-F238E27FC236}">
                    <a16:creationId xmlns:a16="http://schemas.microsoft.com/office/drawing/2014/main" id="{66C7C91C-54A6-3834-5F45-D237E6454E08}"/>
                  </a:ext>
                </a:extLst>
              </p:cNvPr>
              <p:cNvSpPr/>
              <p:nvPr/>
            </p:nvSpPr>
            <p:spPr>
              <a:xfrm>
                <a:off x="6201122" y="2578185"/>
                <a:ext cx="1370975" cy="810037"/>
              </a:xfrm>
              <a:custGeom>
                <a:avLst/>
                <a:gdLst/>
                <a:ahLst/>
                <a:cxnLst/>
                <a:rect l="l" t="t" r="r" b="b"/>
                <a:pathLst>
                  <a:path w="19540" h="11485" extrusionOk="0">
                    <a:moveTo>
                      <a:pt x="6532" y="1"/>
                    </a:moveTo>
                    <a:cubicBezTo>
                      <a:pt x="5872" y="1"/>
                      <a:pt x="5296" y="456"/>
                      <a:pt x="5157" y="1097"/>
                    </a:cubicBezTo>
                    <a:lnTo>
                      <a:pt x="4599" y="3559"/>
                    </a:lnTo>
                    <a:cubicBezTo>
                      <a:pt x="4516" y="3949"/>
                      <a:pt x="4191" y="4247"/>
                      <a:pt x="3800" y="4293"/>
                    </a:cubicBezTo>
                    <a:lnTo>
                      <a:pt x="1403" y="4637"/>
                    </a:lnTo>
                    <a:cubicBezTo>
                      <a:pt x="818" y="4711"/>
                      <a:pt x="391" y="5213"/>
                      <a:pt x="381" y="5798"/>
                    </a:cubicBezTo>
                    <a:lnTo>
                      <a:pt x="381" y="7991"/>
                    </a:lnTo>
                    <a:lnTo>
                      <a:pt x="353" y="7991"/>
                    </a:lnTo>
                    <a:cubicBezTo>
                      <a:pt x="158" y="7991"/>
                      <a:pt x="0" y="8149"/>
                      <a:pt x="10" y="8344"/>
                    </a:cubicBezTo>
                    <a:lnTo>
                      <a:pt x="10" y="8586"/>
                    </a:lnTo>
                    <a:cubicBezTo>
                      <a:pt x="10" y="9115"/>
                      <a:pt x="437" y="9552"/>
                      <a:pt x="976" y="9552"/>
                    </a:cubicBezTo>
                    <a:lnTo>
                      <a:pt x="2230" y="9552"/>
                    </a:lnTo>
                    <a:cubicBezTo>
                      <a:pt x="2509" y="10685"/>
                      <a:pt x="3522" y="11484"/>
                      <a:pt x="4692" y="11484"/>
                    </a:cubicBezTo>
                    <a:cubicBezTo>
                      <a:pt x="5863" y="11484"/>
                      <a:pt x="6885" y="10685"/>
                      <a:pt x="7154" y="9552"/>
                    </a:cubicBezTo>
                    <a:lnTo>
                      <a:pt x="11670" y="9552"/>
                    </a:lnTo>
                    <a:cubicBezTo>
                      <a:pt x="11939" y="10685"/>
                      <a:pt x="12961" y="11484"/>
                      <a:pt x="14132" y="11484"/>
                    </a:cubicBezTo>
                    <a:cubicBezTo>
                      <a:pt x="15302" y="11484"/>
                      <a:pt x="16315" y="10685"/>
                      <a:pt x="16594" y="9552"/>
                    </a:cubicBezTo>
                    <a:lnTo>
                      <a:pt x="18564" y="9552"/>
                    </a:lnTo>
                    <a:cubicBezTo>
                      <a:pt x="19102" y="9552"/>
                      <a:pt x="19539" y="9115"/>
                      <a:pt x="19539" y="8586"/>
                    </a:cubicBezTo>
                    <a:lnTo>
                      <a:pt x="19539" y="8344"/>
                    </a:lnTo>
                    <a:cubicBezTo>
                      <a:pt x="19539" y="8154"/>
                      <a:pt x="19389" y="7991"/>
                      <a:pt x="19193" y="7991"/>
                    </a:cubicBezTo>
                    <a:cubicBezTo>
                      <a:pt x="19188" y="7991"/>
                      <a:pt x="19182" y="7991"/>
                      <a:pt x="19177" y="7991"/>
                    </a:cubicBezTo>
                    <a:lnTo>
                      <a:pt x="19028" y="7991"/>
                    </a:lnTo>
                    <a:lnTo>
                      <a:pt x="19028" y="4906"/>
                    </a:lnTo>
                    <a:lnTo>
                      <a:pt x="18238" y="939"/>
                    </a:lnTo>
                    <a:cubicBezTo>
                      <a:pt x="18136" y="391"/>
                      <a:pt x="17653" y="1"/>
                      <a:pt x="1709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143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0" name="Google Shape;320;p38">
                <a:extLst>
                  <a:ext uri="{FF2B5EF4-FFF2-40B4-BE49-F238E27FC236}">
                    <a16:creationId xmlns:a16="http://schemas.microsoft.com/office/drawing/2014/main" id="{29120615-6D20-AC55-8C98-F6C212EA84B5}"/>
                  </a:ext>
                </a:extLst>
              </p:cNvPr>
              <p:cNvGrpSpPr/>
              <p:nvPr/>
            </p:nvGrpSpPr>
            <p:grpSpPr>
              <a:xfrm>
                <a:off x="6200532" y="2577974"/>
                <a:ext cx="1371607" cy="810460"/>
                <a:chOff x="6200532" y="1906498"/>
                <a:chExt cx="1371607" cy="810460"/>
              </a:xfrm>
            </p:grpSpPr>
            <p:sp>
              <p:nvSpPr>
                <p:cNvPr id="321" name="Google Shape;321;p38">
                  <a:extLst>
                    <a:ext uri="{FF2B5EF4-FFF2-40B4-BE49-F238E27FC236}">
                      <a16:creationId xmlns:a16="http://schemas.microsoft.com/office/drawing/2014/main" id="{A0B41F30-006E-BBFF-5740-CE1FFEA50287}"/>
                    </a:ext>
                  </a:extLst>
                </p:cNvPr>
                <p:cNvSpPr/>
                <p:nvPr/>
              </p:nvSpPr>
              <p:spPr>
                <a:xfrm>
                  <a:off x="6227896" y="1906498"/>
                  <a:ext cx="1308390" cy="673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8" h="9543" extrusionOk="0">
                      <a:moveTo>
                        <a:pt x="6142" y="1"/>
                      </a:moveTo>
                      <a:cubicBezTo>
                        <a:pt x="5482" y="1"/>
                        <a:pt x="4915" y="456"/>
                        <a:pt x="4767" y="1097"/>
                      </a:cubicBezTo>
                      <a:lnTo>
                        <a:pt x="4218" y="3550"/>
                      </a:lnTo>
                      <a:cubicBezTo>
                        <a:pt x="4125" y="3949"/>
                        <a:pt x="3810" y="4237"/>
                        <a:pt x="3410" y="4293"/>
                      </a:cubicBezTo>
                      <a:lnTo>
                        <a:pt x="1013" y="4628"/>
                      </a:lnTo>
                      <a:cubicBezTo>
                        <a:pt x="437" y="4711"/>
                        <a:pt x="0" y="5204"/>
                        <a:pt x="0" y="5789"/>
                      </a:cubicBezTo>
                      <a:lnTo>
                        <a:pt x="0" y="8836"/>
                      </a:lnTo>
                      <a:cubicBezTo>
                        <a:pt x="0" y="9226"/>
                        <a:pt x="316" y="9542"/>
                        <a:pt x="706" y="9542"/>
                      </a:cubicBezTo>
                      <a:lnTo>
                        <a:pt x="17941" y="9542"/>
                      </a:lnTo>
                      <a:cubicBezTo>
                        <a:pt x="18331" y="9542"/>
                        <a:pt x="18647" y="9226"/>
                        <a:pt x="18647" y="8836"/>
                      </a:cubicBezTo>
                      <a:lnTo>
                        <a:pt x="18647" y="4906"/>
                      </a:lnTo>
                      <a:lnTo>
                        <a:pt x="17857" y="939"/>
                      </a:lnTo>
                      <a:cubicBezTo>
                        <a:pt x="17755" y="391"/>
                        <a:pt x="17272" y="1"/>
                        <a:pt x="1671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22;p38">
                  <a:extLst>
                    <a:ext uri="{FF2B5EF4-FFF2-40B4-BE49-F238E27FC236}">
                      <a16:creationId xmlns:a16="http://schemas.microsoft.com/office/drawing/2014/main" id="{5B7C0B91-5129-BC81-9544-9A35090C49E1}"/>
                    </a:ext>
                  </a:extLst>
                </p:cNvPr>
                <p:cNvSpPr/>
                <p:nvPr/>
              </p:nvSpPr>
              <p:spPr>
                <a:xfrm>
                  <a:off x="6598775" y="1973360"/>
                  <a:ext cx="324712" cy="2294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8" h="3253" extrusionOk="0">
                      <a:moveTo>
                        <a:pt x="1441" y="0"/>
                      </a:moveTo>
                      <a:cubicBezTo>
                        <a:pt x="958" y="0"/>
                        <a:pt x="549" y="344"/>
                        <a:pt x="456" y="818"/>
                      </a:cubicBezTo>
                      <a:lnTo>
                        <a:pt x="1" y="3252"/>
                      </a:lnTo>
                      <a:lnTo>
                        <a:pt x="4628" y="3252"/>
                      </a:lnTo>
                      <a:lnTo>
                        <a:pt x="4628" y="0"/>
                      </a:lnTo>
                      <a:close/>
                    </a:path>
                  </a:pathLst>
                </a:custGeom>
                <a:solidFill>
                  <a:srgbClr val="522D2D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323;p38">
                  <a:extLst>
                    <a:ext uri="{FF2B5EF4-FFF2-40B4-BE49-F238E27FC236}">
                      <a16:creationId xmlns:a16="http://schemas.microsoft.com/office/drawing/2014/main" id="{8B5C8735-F2B1-AAC1-B85A-F1C253C6BABA}"/>
                    </a:ext>
                  </a:extLst>
                </p:cNvPr>
                <p:cNvSpPr/>
                <p:nvPr/>
              </p:nvSpPr>
              <p:spPr>
                <a:xfrm>
                  <a:off x="6353066" y="2359300"/>
                  <a:ext cx="355303" cy="357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4" h="5065" extrusionOk="0">
                      <a:moveTo>
                        <a:pt x="2537" y="1"/>
                      </a:moveTo>
                      <a:cubicBezTo>
                        <a:pt x="1134" y="1"/>
                        <a:pt x="0" y="1134"/>
                        <a:pt x="0" y="2537"/>
                      </a:cubicBezTo>
                      <a:cubicBezTo>
                        <a:pt x="0" y="3931"/>
                        <a:pt x="1134" y="5064"/>
                        <a:pt x="2537" y="5064"/>
                      </a:cubicBezTo>
                      <a:cubicBezTo>
                        <a:pt x="3930" y="5064"/>
                        <a:pt x="5064" y="3931"/>
                        <a:pt x="5064" y="2537"/>
                      </a:cubicBezTo>
                      <a:cubicBezTo>
                        <a:pt x="5064" y="1134"/>
                        <a:pt x="3930" y="1"/>
                        <a:pt x="25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38">
                  <a:extLst>
                    <a:ext uri="{FF2B5EF4-FFF2-40B4-BE49-F238E27FC236}">
                      <a16:creationId xmlns:a16="http://schemas.microsoft.com/office/drawing/2014/main" id="{E466ADF0-CCEF-DBC8-7A22-BAC1861F4003}"/>
                    </a:ext>
                  </a:extLst>
                </p:cNvPr>
                <p:cNvSpPr/>
                <p:nvPr/>
              </p:nvSpPr>
              <p:spPr>
                <a:xfrm>
                  <a:off x="6409757" y="2447110"/>
                  <a:ext cx="211259" cy="182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1" h="2581" extrusionOk="0">
                      <a:moveTo>
                        <a:pt x="1729" y="1"/>
                      </a:moveTo>
                      <a:cubicBezTo>
                        <a:pt x="576" y="1"/>
                        <a:pt x="0" y="1385"/>
                        <a:pt x="818" y="2203"/>
                      </a:cubicBezTo>
                      <a:cubicBezTo>
                        <a:pt x="1079" y="2463"/>
                        <a:pt x="1400" y="2580"/>
                        <a:pt x="1715" y="2580"/>
                      </a:cubicBezTo>
                      <a:cubicBezTo>
                        <a:pt x="2376" y="2580"/>
                        <a:pt x="3011" y="2066"/>
                        <a:pt x="3011" y="1292"/>
                      </a:cubicBezTo>
                      <a:cubicBezTo>
                        <a:pt x="3011" y="577"/>
                        <a:pt x="2435" y="1"/>
                        <a:pt x="1729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38">
                  <a:extLst>
                    <a:ext uri="{FF2B5EF4-FFF2-40B4-BE49-F238E27FC236}">
                      <a16:creationId xmlns:a16="http://schemas.microsoft.com/office/drawing/2014/main" id="{354CE11F-FBE0-8EF8-5607-73A40948FEFC}"/>
                    </a:ext>
                  </a:extLst>
                </p:cNvPr>
                <p:cNvSpPr/>
                <p:nvPr/>
              </p:nvSpPr>
              <p:spPr>
                <a:xfrm>
                  <a:off x="6493812" y="2510658"/>
                  <a:ext cx="64620" cy="55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1" h="782" extrusionOk="0">
                      <a:moveTo>
                        <a:pt x="531" y="1"/>
                      </a:moveTo>
                      <a:cubicBezTo>
                        <a:pt x="177" y="1"/>
                        <a:pt x="1" y="419"/>
                        <a:pt x="252" y="670"/>
                      </a:cubicBezTo>
                      <a:cubicBezTo>
                        <a:pt x="329" y="747"/>
                        <a:pt x="425" y="781"/>
                        <a:pt x="520" y="781"/>
                      </a:cubicBezTo>
                      <a:cubicBezTo>
                        <a:pt x="723" y="781"/>
                        <a:pt x="921" y="625"/>
                        <a:pt x="921" y="391"/>
                      </a:cubicBezTo>
                      <a:cubicBezTo>
                        <a:pt x="921" y="177"/>
                        <a:pt x="744" y="1"/>
                        <a:pt x="5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38">
                  <a:extLst>
                    <a:ext uri="{FF2B5EF4-FFF2-40B4-BE49-F238E27FC236}">
                      <a16:creationId xmlns:a16="http://schemas.microsoft.com/office/drawing/2014/main" id="{9D8757F4-FAE5-838F-9930-22FA1F0F0656}"/>
                    </a:ext>
                  </a:extLst>
                </p:cNvPr>
                <p:cNvSpPr/>
                <p:nvPr/>
              </p:nvSpPr>
              <p:spPr>
                <a:xfrm>
                  <a:off x="6955340" y="2359300"/>
                  <a:ext cx="415362" cy="357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0" h="5071" extrusionOk="0">
                      <a:moveTo>
                        <a:pt x="3383" y="1"/>
                      </a:moveTo>
                      <a:cubicBezTo>
                        <a:pt x="1125" y="1"/>
                        <a:pt x="1" y="2732"/>
                        <a:pt x="1590" y="4321"/>
                      </a:cubicBezTo>
                      <a:cubicBezTo>
                        <a:pt x="2108" y="4839"/>
                        <a:pt x="2745" y="5071"/>
                        <a:pt x="3369" y="5071"/>
                      </a:cubicBezTo>
                      <a:cubicBezTo>
                        <a:pt x="4672" y="5071"/>
                        <a:pt x="5919" y="4063"/>
                        <a:pt x="5919" y="2537"/>
                      </a:cubicBezTo>
                      <a:cubicBezTo>
                        <a:pt x="5919" y="1134"/>
                        <a:pt x="4786" y="1"/>
                        <a:pt x="338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38">
                  <a:extLst>
                    <a:ext uri="{FF2B5EF4-FFF2-40B4-BE49-F238E27FC236}">
                      <a16:creationId xmlns:a16="http://schemas.microsoft.com/office/drawing/2014/main" id="{576BCD31-6564-7D2B-1921-07C1CC207762}"/>
                    </a:ext>
                  </a:extLst>
                </p:cNvPr>
                <p:cNvSpPr/>
                <p:nvPr/>
              </p:nvSpPr>
              <p:spPr>
                <a:xfrm>
                  <a:off x="7072021" y="2447110"/>
                  <a:ext cx="211329" cy="182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2" h="2581" extrusionOk="0">
                      <a:moveTo>
                        <a:pt x="1720" y="1"/>
                      </a:moveTo>
                      <a:cubicBezTo>
                        <a:pt x="577" y="1"/>
                        <a:pt x="1" y="1385"/>
                        <a:pt x="809" y="2203"/>
                      </a:cubicBezTo>
                      <a:cubicBezTo>
                        <a:pt x="1070" y="2463"/>
                        <a:pt x="1392" y="2580"/>
                        <a:pt x="1708" y="2580"/>
                      </a:cubicBezTo>
                      <a:cubicBezTo>
                        <a:pt x="2372" y="2580"/>
                        <a:pt x="3011" y="2066"/>
                        <a:pt x="3011" y="1292"/>
                      </a:cubicBezTo>
                      <a:cubicBezTo>
                        <a:pt x="3011" y="577"/>
                        <a:pt x="2435" y="1"/>
                        <a:pt x="1720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38">
                  <a:extLst>
                    <a:ext uri="{FF2B5EF4-FFF2-40B4-BE49-F238E27FC236}">
                      <a16:creationId xmlns:a16="http://schemas.microsoft.com/office/drawing/2014/main" id="{F4AF9E2F-1C8B-104E-F493-B15750EE2976}"/>
                    </a:ext>
                  </a:extLst>
                </p:cNvPr>
                <p:cNvSpPr/>
                <p:nvPr/>
              </p:nvSpPr>
              <p:spPr>
                <a:xfrm>
                  <a:off x="7156146" y="2510658"/>
                  <a:ext cx="63918" cy="54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" h="779" extrusionOk="0">
                      <a:moveTo>
                        <a:pt x="521" y="1"/>
                      </a:moveTo>
                      <a:cubicBezTo>
                        <a:pt x="177" y="1"/>
                        <a:pt x="0" y="419"/>
                        <a:pt x="242" y="660"/>
                      </a:cubicBezTo>
                      <a:cubicBezTo>
                        <a:pt x="324" y="742"/>
                        <a:pt x="423" y="779"/>
                        <a:pt x="520" y="779"/>
                      </a:cubicBezTo>
                      <a:cubicBezTo>
                        <a:pt x="721" y="779"/>
                        <a:pt x="911" y="623"/>
                        <a:pt x="911" y="391"/>
                      </a:cubicBezTo>
                      <a:cubicBezTo>
                        <a:pt x="911" y="177"/>
                        <a:pt x="734" y="1"/>
                        <a:pt x="52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38">
                  <a:extLst>
                    <a:ext uri="{FF2B5EF4-FFF2-40B4-BE49-F238E27FC236}">
                      <a16:creationId xmlns:a16="http://schemas.microsoft.com/office/drawing/2014/main" id="{838F14E1-5B09-2A03-C1E0-C5DFC4E78CF4}"/>
                    </a:ext>
                  </a:extLst>
                </p:cNvPr>
                <p:cNvSpPr/>
                <p:nvPr/>
              </p:nvSpPr>
              <p:spPr>
                <a:xfrm>
                  <a:off x="6245506" y="2298997"/>
                  <a:ext cx="39782" cy="100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" h="1423" extrusionOk="0">
                      <a:moveTo>
                        <a:pt x="279" y="1"/>
                      </a:moveTo>
                      <a:cubicBezTo>
                        <a:pt x="130" y="1"/>
                        <a:pt x="0" y="131"/>
                        <a:pt x="0" y="289"/>
                      </a:cubicBezTo>
                      <a:lnTo>
                        <a:pt x="0" y="1144"/>
                      </a:lnTo>
                      <a:cubicBezTo>
                        <a:pt x="0" y="1292"/>
                        <a:pt x="130" y="1422"/>
                        <a:pt x="279" y="1422"/>
                      </a:cubicBezTo>
                      <a:cubicBezTo>
                        <a:pt x="437" y="1422"/>
                        <a:pt x="567" y="1292"/>
                        <a:pt x="567" y="1144"/>
                      </a:cubicBezTo>
                      <a:lnTo>
                        <a:pt x="567" y="289"/>
                      </a:lnTo>
                      <a:cubicBezTo>
                        <a:pt x="567" y="131"/>
                        <a:pt x="437" y="1"/>
                        <a:pt x="279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38">
                  <a:extLst>
                    <a:ext uri="{FF2B5EF4-FFF2-40B4-BE49-F238E27FC236}">
                      <a16:creationId xmlns:a16="http://schemas.microsoft.com/office/drawing/2014/main" id="{45CF86D3-7E9F-D28B-52B8-ECF1FEF3C2D1}"/>
                    </a:ext>
                  </a:extLst>
                </p:cNvPr>
                <p:cNvSpPr/>
                <p:nvPr/>
              </p:nvSpPr>
              <p:spPr>
                <a:xfrm>
                  <a:off x="6200532" y="2469398"/>
                  <a:ext cx="152603" cy="110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5" h="1571" extrusionOk="0">
                      <a:moveTo>
                        <a:pt x="362" y="0"/>
                      </a:moveTo>
                      <a:cubicBezTo>
                        <a:pt x="167" y="0"/>
                        <a:pt x="0" y="158"/>
                        <a:pt x="0" y="363"/>
                      </a:cubicBezTo>
                      <a:lnTo>
                        <a:pt x="0" y="595"/>
                      </a:lnTo>
                      <a:cubicBezTo>
                        <a:pt x="0" y="1134"/>
                        <a:pt x="437" y="1571"/>
                        <a:pt x="976" y="1571"/>
                      </a:cubicBezTo>
                      <a:lnTo>
                        <a:pt x="2174" y="1571"/>
                      </a:lnTo>
                      <a:lnTo>
                        <a:pt x="2174" y="354"/>
                      </a:lnTo>
                      <a:cubicBezTo>
                        <a:pt x="2174" y="158"/>
                        <a:pt x="2016" y="0"/>
                        <a:pt x="182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38">
                  <a:extLst>
                    <a:ext uri="{FF2B5EF4-FFF2-40B4-BE49-F238E27FC236}">
                      <a16:creationId xmlns:a16="http://schemas.microsoft.com/office/drawing/2014/main" id="{93684568-5542-588F-6AB5-4908D04A1930}"/>
                    </a:ext>
                  </a:extLst>
                </p:cNvPr>
                <p:cNvSpPr/>
                <p:nvPr/>
              </p:nvSpPr>
              <p:spPr>
                <a:xfrm>
                  <a:off x="7419465" y="2469398"/>
                  <a:ext cx="152674" cy="110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" h="1571" extrusionOk="0">
                      <a:moveTo>
                        <a:pt x="354" y="0"/>
                      </a:moveTo>
                      <a:cubicBezTo>
                        <a:pt x="159" y="0"/>
                        <a:pt x="1" y="168"/>
                        <a:pt x="1" y="363"/>
                      </a:cubicBezTo>
                      <a:lnTo>
                        <a:pt x="1" y="1571"/>
                      </a:lnTo>
                      <a:lnTo>
                        <a:pt x="1200" y="1571"/>
                      </a:lnTo>
                      <a:cubicBezTo>
                        <a:pt x="1738" y="1571"/>
                        <a:pt x="2175" y="1134"/>
                        <a:pt x="2175" y="595"/>
                      </a:cubicBezTo>
                      <a:lnTo>
                        <a:pt x="2175" y="363"/>
                      </a:lnTo>
                      <a:cubicBezTo>
                        <a:pt x="2175" y="168"/>
                        <a:pt x="2017" y="0"/>
                        <a:pt x="182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38">
                  <a:extLst>
                    <a:ext uri="{FF2B5EF4-FFF2-40B4-BE49-F238E27FC236}">
                      <a16:creationId xmlns:a16="http://schemas.microsoft.com/office/drawing/2014/main" id="{38B18F26-FD9F-B36C-C770-A3964BD054F3}"/>
                    </a:ext>
                  </a:extLst>
                </p:cNvPr>
                <p:cNvSpPr/>
                <p:nvPr/>
              </p:nvSpPr>
              <p:spPr>
                <a:xfrm>
                  <a:off x="7467737" y="2295753"/>
                  <a:ext cx="68549" cy="112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599" extrusionOk="0">
                      <a:moveTo>
                        <a:pt x="1" y="0"/>
                      </a:moveTo>
                      <a:lnTo>
                        <a:pt x="1" y="1598"/>
                      </a:lnTo>
                      <a:lnTo>
                        <a:pt x="976" y="1598"/>
                      </a:lnTo>
                      <a:lnTo>
                        <a:pt x="97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33;p38">
                  <a:extLst>
                    <a:ext uri="{FF2B5EF4-FFF2-40B4-BE49-F238E27FC236}">
                      <a16:creationId xmlns:a16="http://schemas.microsoft.com/office/drawing/2014/main" id="{909834B7-4A32-29EE-C19C-EE080001B7BC}"/>
                    </a:ext>
                  </a:extLst>
                </p:cNvPr>
                <p:cNvSpPr/>
                <p:nvPr/>
              </p:nvSpPr>
              <p:spPr>
                <a:xfrm>
                  <a:off x="7467737" y="2295753"/>
                  <a:ext cx="68549" cy="32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465" extrusionOk="0">
                      <a:moveTo>
                        <a:pt x="1" y="0"/>
                      </a:moveTo>
                      <a:lnTo>
                        <a:pt x="1" y="465"/>
                      </a:lnTo>
                      <a:lnTo>
                        <a:pt x="976" y="465"/>
                      </a:lnTo>
                      <a:lnTo>
                        <a:pt x="97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34;p38">
                  <a:extLst>
                    <a:ext uri="{FF2B5EF4-FFF2-40B4-BE49-F238E27FC236}">
                      <a16:creationId xmlns:a16="http://schemas.microsoft.com/office/drawing/2014/main" id="{41F633FC-A03A-E7AF-1151-BDFF405E8261}"/>
                    </a:ext>
                  </a:extLst>
                </p:cNvPr>
                <p:cNvSpPr/>
                <p:nvPr/>
              </p:nvSpPr>
              <p:spPr>
                <a:xfrm>
                  <a:off x="6844554" y="2230231"/>
                  <a:ext cx="79564" cy="38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540" extrusionOk="0">
                      <a:moveTo>
                        <a:pt x="0" y="0"/>
                      </a:moveTo>
                      <a:lnTo>
                        <a:pt x="0" y="539"/>
                      </a:lnTo>
                      <a:lnTo>
                        <a:pt x="1134" y="539"/>
                      </a:lnTo>
                      <a:lnTo>
                        <a:pt x="1134" y="0"/>
                      </a:lnTo>
                      <a:close/>
                    </a:path>
                  </a:pathLst>
                </a:custGeom>
                <a:solidFill>
                  <a:srgbClr val="522D2D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35;p38">
                  <a:extLst>
                    <a:ext uri="{FF2B5EF4-FFF2-40B4-BE49-F238E27FC236}">
                      <a16:creationId xmlns:a16="http://schemas.microsoft.com/office/drawing/2014/main" id="{8CB3A555-D3BE-5F04-8F92-11568B254F7E}"/>
                    </a:ext>
                  </a:extLst>
                </p:cNvPr>
                <p:cNvSpPr/>
                <p:nvPr/>
              </p:nvSpPr>
              <p:spPr>
                <a:xfrm>
                  <a:off x="7177685" y="2230231"/>
                  <a:ext cx="78933" cy="38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5" h="540" extrusionOk="0">
                      <a:moveTo>
                        <a:pt x="0" y="0"/>
                      </a:moveTo>
                      <a:lnTo>
                        <a:pt x="0" y="539"/>
                      </a:lnTo>
                      <a:lnTo>
                        <a:pt x="1124" y="539"/>
                      </a:lnTo>
                      <a:lnTo>
                        <a:pt x="1124" y="0"/>
                      </a:lnTo>
                      <a:close/>
                    </a:path>
                  </a:pathLst>
                </a:custGeom>
                <a:solidFill>
                  <a:srgbClr val="522D2D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36;p38">
                  <a:extLst>
                    <a:ext uri="{FF2B5EF4-FFF2-40B4-BE49-F238E27FC236}">
                      <a16:creationId xmlns:a16="http://schemas.microsoft.com/office/drawing/2014/main" id="{C1BEE3E3-7656-9CFA-FE26-940473BF0DD7}"/>
                    </a:ext>
                  </a:extLst>
                </p:cNvPr>
                <p:cNvSpPr/>
                <p:nvPr/>
              </p:nvSpPr>
              <p:spPr>
                <a:xfrm>
                  <a:off x="6968391" y="1973995"/>
                  <a:ext cx="288228" cy="228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8" h="3244" extrusionOk="0">
                      <a:moveTo>
                        <a:pt x="1" y="1"/>
                      </a:moveTo>
                      <a:lnTo>
                        <a:pt x="1" y="3243"/>
                      </a:lnTo>
                      <a:lnTo>
                        <a:pt x="4107" y="3243"/>
                      </a:lnTo>
                      <a:lnTo>
                        <a:pt x="4107" y="1"/>
                      </a:lnTo>
                      <a:close/>
                    </a:path>
                  </a:pathLst>
                </a:custGeom>
                <a:solidFill>
                  <a:srgbClr val="522D2D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337;p38">
                  <a:extLst>
                    <a:ext uri="{FF2B5EF4-FFF2-40B4-BE49-F238E27FC236}">
                      <a16:creationId xmlns:a16="http://schemas.microsoft.com/office/drawing/2014/main" id="{F7746891-F981-693B-93C4-7326F0603065}"/>
                    </a:ext>
                  </a:extLst>
                </p:cNvPr>
                <p:cNvSpPr/>
                <p:nvPr/>
              </p:nvSpPr>
              <p:spPr>
                <a:xfrm>
                  <a:off x="7304118" y="1973360"/>
                  <a:ext cx="163689" cy="2294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3" h="3253" extrusionOk="0">
                      <a:moveTo>
                        <a:pt x="1" y="0"/>
                      </a:moveTo>
                      <a:lnTo>
                        <a:pt x="1" y="3252"/>
                      </a:lnTo>
                      <a:lnTo>
                        <a:pt x="2333" y="3252"/>
                      </a:lnTo>
                      <a:lnTo>
                        <a:pt x="1794" y="400"/>
                      </a:lnTo>
                      <a:cubicBezTo>
                        <a:pt x="1747" y="168"/>
                        <a:pt x="1552" y="0"/>
                        <a:pt x="1311" y="0"/>
                      </a:cubicBezTo>
                      <a:close/>
                    </a:path>
                  </a:pathLst>
                </a:custGeom>
                <a:solidFill>
                  <a:srgbClr val="522D2D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38;p38">
                  <a:extLst>
                    <a:ext uri="{FF2B5EF4-FFF2-40B4-BE49-F238E27FC236}">
                      <a16:creationId xmlns:a16="http://schemas.microsoft.com/office/drawing/2014/main" id="{6E927C5E-B7A4-8BF3-1A04-A881C072C8C6}"/>
                    </a:ext>
                  </a:extLst>
                </p:cNvPr>
                <p:cNvSpPr/>
                <p:nvPr/>
              </p:nvSpPr>
              <p:spPr>
                <a:xfrm>
                  <a:off x="6200532" y="2469398"/>
                  <a:ext cx="152603" cy="110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5" h="1571" extrusionOk="0">
                      <a:moveTo>
                        <a:pt x="362" y="0"/>
                      </a:moveTo>
                      <a:cubicBezTo>
                        <a:pt x="167" y="0"/>
                        <a:pt x="0" y="158"/>
                        <a:pt x="0" y="363"/>
                      </a:cubicBezTo>
                      <a:lnTo>
                        <a:pt x="0" y="595"/>
                      </a:lnTo>
                      <a:cubicBezTo>
                        <a:pt x="0" y="1134"/>
                        <a:pt x="437" y="1571"/>
                        <a:pt x="976" y="1571"/>
                      </a:cubicBezTo>
                      <a:lnTo>
                        <a:pt x="2174" y="1571"/>
                      </a:lnTo>
                      <a:lnTo>
                        <a:pt x="2174" y="354"/>
                      </a:lnTo>
                      <a:cubicBezTo>
                        <a:pt x="2174" y="158"/>
                        <a:pt x="2016" y="0"/>
                        <a:pt x="182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339;p38">
                  <a:extLst>
                    <a:ext uri="{FF2B5EF4-FFF2-40B4-BE49-F238E27FC236}">
                      <a16:creationId xmlns:a16="http://schemas.microsoft.com/office/drawing/2014/main" id="{A0172DC0-D4ED-9D0F-4C96-FB960290357F}"/>
                    </a:ext>
                  </a:extLst>
                </p:cNvPr>
                <p:cNvSpPr/>
                <p:nvPr/>
              </p:nvSpPr>
              <p:spPr>
                <a:xfrm>
                  <a:off x="7419465" y="2469398"/>
                  <a:ext cx="152674" cy="110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" h="1571" extrusionOk="0">
                      <a:moveTo>
                        <a:pt x="354" y="0"/>
                      </a:moveTo>
                      <a:cubicBezTo>
                        <a:pt x="159" y="0"/>
                        <a:pt x="1" y="168"/>
                        <a:pt x="1" y="363"/>
                      </a:cubicBezTo>
                      <a:lnTo>
                        <a:pt x="1" y="1571"/>
                      </a:lnTo>
                      <a:lnTo>
                        <a:pt x="1200" y="1571"/>
                      </a:lnTo>
                      <a:cubicBezTo>
                        <a:pt x="1738" y="1571"/>
                        <a:pt x="2175" y="1134"/>
                        <a:pt x="2175" y="595"/>
                      </a:cubicBezTo>
                      <a:lnTo>
                        <a:pt x="2175" y="363"/>
                      </a:lnTo>
                      <a:cubicBezTo>
                        <a:pt x="2175" y="168"/>
                        <a:pt x="2017" y="0"/>
                        <a:pt x="18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0" name="Google Shape;340;p38">
              <a:extLst>
                <a:ext uri="{FF2B5EF4-FFF2-40B4-BE49-F238E27FC236}">
                  <a16:creationId xmlns:a16="http://schemas.microsoft.com/office/drawing/2014/main" id="{23164425-A7D6-6C58-94AE-A0B2320C610B}"/>
                </a:ext>
              </a:extLst>
            </p:cNvPr>
            <p:cNvGrpSpPr/>
            <p:nvPr/>
          </p:nvGrpSpPr>
          <p:grpSpPr>
            <a:xfrm>
              <a:off x="7150608" y="1312638"/>
              <a:ext cx="1188772" cy="96354"/>
              <a:chOff x="6200532" y="2471005"/>
              <a:chExt cx="1371607" cy="110803"/>
            </a:xfrm>
          </p:grpSpPr>
          <p:sp>
            <p:nvSpPr>
              <p:cNvPr id="341" name="Google Shape;341;p38">
                <a:extLst>
                  <a:ext uri="{FF2B5EF4-FFF2-40B4-BE49-F238E27FC236}">
                    <a16:creationId xmlns:a16="http://schemas.microsoft.com/office/drawing/2014/main" id="{249A36FC-41D8-7748-C0A9-360DEB56010A}"/>
                  </a:ext>
                </a:extLst>
              </p:cNvPr>
              <p:cNvSpPr/>
              <p:nvPr/>
            </p:nvSpPr>
            <p:spPr>
              <a:xfrm>
                <a:off x="6200532" y="2471005"/>
                <a:ext cx="152603" cy="110803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571" extrusionOk="0">
                    <a:moveTo>
                      <a:pt x="362" y="0"/>
                    </a:moveTo>
                    <a:cubicBezTo>
                      <a:pt x="167" y="0"/>
                      <a:pt x="0" y="158"/>
                      <a:pt x="0" y="363"/>
                    </a:cubicBezTo>
                    <a:lnTo>
                      <a:pt x="0" y="595"/>
                    </a:lnTo>
                    <a:cubicBezTo>
                      <a:pt x="0" y="1134"/>
                      <a:pt x="437" y="1571"/>
                      <a:pt x="976" y="1571"/>
                    </a:cubicBezTo>
                    <a:lnTo>
                      <a:pt x="2174" y="1571"/>
                    </a:lnTo>
                    <a:lnTo>
                      <a:pt x="2174" y="354"/>
                    </a:lnTo>
                    <a:cubicBezTo>
                      <a:pt x="2174" y="158"/>
                      <a:pt x="2016" y="0"/>
                      <a:pt x="1821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8">
                <a:extLst>
                  <a:ext uri="{FF2B5EF4-FFF2-40B4-BE49-F238E27FC236}">
                    <a16:creationId xmlns:a16="http://schemas.microsoft.com/office/drawing/2014/main" id="{09BE5F4A-7C52-1844-881F-706D0A4DE2B7}"/>
                  </a:ext>
                </a:extLst>
              </p:cNvPr>
              <p:cNvSpPr/>
              <p:nvPr/>
            </p:nvSpPr>
            <p:spPr>
              <a:xfrm>
                <a:off x="7419465" y="2471005"/>
                <a:ext cx="152674" cy="110803"/>
              </a:xfrm>
              <a:custGeom>
                <a:avLst/>
                <a:gdLst/>
                <a:ahLst/>
                <a:cxnLst/>
                <a:rect l="l" t="t" r="r" b="b"/>
                <a:pathLst>
                  <a:path w="2176" h="1571" extrusionOk="0">
                    <a:moveTo>
                      <a:pt x="354" y="0"/>
                    </a:moveTo>
                    <a:cubicBezTo>
                      <a:pt x="159" y="0"/>
                      <a:pt x="1" y="168"/>
                      <a:pt x="1" y="363"/>
                    </a:cubicBezTo>
                    <a:lnTo>
                      <a:pt x="1" y="1571"/>
                    </a:lnTo>
                    <a:lnTo>
                      <a:pt x="1200" y="1571"/>
                    </a:lnTo>
                    <a:cubicBezTo>
                      <a:pt x="1738" y="1571"/>
                      <a:pt x="2175" y="1134"/>
                      <a:pt x="2175" y="595"/>
                    </a:cubicBezTo>
                    <a:lnTo>
                      <a:pt x="2175" y="363"/>
                    </a:lnTo>
                    <a:cubicBezTo>
                      <a:pt x="2175" y="168"/>
                      <a:pt x="2017" y="0"/>
                      <a:pt x="1822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3" name="Google Shape;343;p38">
            <a:extLst>
              <a:ext uri="{FF2B5EF4-FFF2-40B4-BE49-F238E27FC236}">
                <a16:creationId xmlns:a16="http://schemas.microsoft.com/office/drawing/2014/main" id="{161828AB-71E6-7919-4231-769B0AD8EB6E}"/>
              </a:ext>
            </a:extLst>
          </p:cNvPr>
          <p:cNvGrpSpPr/>
          <p:nvPr/>
        </p:nvGrpSpPr>
        <p:grpSpPr>
          <a:xfrm rot="-1199926">
            <a:off x="812763" y="2403930"/>
            <a:ext cx="731581" cy="711059"/>
            <a:chOff x="913900" y="1701983"/>
            <a:chExt cx="731581" cy="711059"/>
          </a:xfrm>
        </p:grpSpPr>
        <p:sp>
          <p:nvSpPr>
            <p:cNvPr id="344" name="Google Shape;344;p38">
              <a:extLst>
                <a:ext uri="{FF2B5EF4-FFF2-40B4-BE49-F238E27FC236}">
                  <a16:creationId xmlns:a16="http://schemas.microsoft.com/office/drawing/2014/main" id="{19EC5006-ED75-82E8-3FC8-5FD7EC254AC7}"/>
                </a:ext>
              </a:extLst>
            </p:cNvPr>
            <p:cNvSpPr/>
            <p:nvPr/>
          </p:nvSpPr>
          <p:spPr>
            <a:xfrm>
              <a:off x="913900" y="1701983"/>
              <a:ext cx="731451" cy="711059"/>
            </a:xfrm>
            <a:custGeom>
              <a:avLst/>
              <a:gdLst/>
              <a:ahLst/>
              <a:cxnLst/>
              <a:rect l="l" t="t" r="r" b="b"/>
              <a:pathLst>
                <a:path w="14086" h="13928" extrusionOk="0">
                  <a:moveTo>
                    <a:pt x="7042" y="0"/>
                  </a:moveTo>
                  <a:cubicBezTo>
                    <a:pt x="6831" y="0"/>
                    <a:pt x="6620" y="79"/>
                    <a:pt x="6458" y="237"/>
                  </a:cubicBezTo>
                  <a:lnTo>
                    <a:pt x="316" y="6388"/>
                  </a:lnTo>
                  <a:cubicBezTo>
                    <a:pt x="0" y="6704"/>
                    <a:pt x="0" y="7224"/>
                    <a:pt x="316" y="7549"/>
                  </a:cubicBezTo>
                  <a:lnTo>
                    <a:pt x="6458" y="13690"/>
                  </a:lnTo>
                  <a:cubicBezTo>
                    <a:pt x="6620" y="13848"/>
                    <a:pt x="6829" y="13927"/>
                    <a:pt x="7038" y="13927"/>
                  </a:cubicBezTo>
                  <a:cubicBezTo>
                    <a:pt x="7247" y="13927"/>
                    <a:pt x="7456" y="13848"/>
                    <a:pt x="7619" y="13690"/>
                  </a:cubicBezTo>
                  <a:lnTo>
                    <a:pt x="13769" y="7549"/>
                  </a:lnTo>
                  <a:cubicBezTo>
                    <a:pt x="14085" y="7224"/>
                    <a:pt x="14085" y="6713"/>
                    <a:pt x="13769" y="6388"/>
                  </a:cubicBezTo>
                  <a:lnTo>
                    <a:pt x="7619" y="237"/>
                  </a:lnTo>
                  <a:cubicBezTo>
                    <a:pt x="7461" y="79"/>
                    <a:pt x="7252" y="0"/>
                    <a:pt x="7042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5" name="Google Shape;345;p38">
              <a:extLst>
                <a:ext uri="{FF2B5EF4-FFF2-40B4-BE49-F238E27FC236}">
                  <a16:creationId xmlns:a16="http://schemas.microsoft.com/office/drawing/2014/main" id="{BCA66DE7-E8CA-5385-A815-8F8985E33B66}"/>
                </a:ext>
              </a:extLst>
            </p:cNvPr>
            <p:cNvGrpSpPr/>
            <p:nvPr/>
          </p:nvGrpSpPr>
          <p:grpSpPr>
            <a:xfrm>
              <a:off x="914030" y="1702060"/>
              <a:ext cx="731451" cy="710906"/>
              <a:chOff x="2121375" y="2173675"/>
              <a:chExt cx="352150" cy="348125"/>
            </a:xfrm>
          </p:grpSpPr>
          <p:sp>
            <p:nvSpPr>
              <p:cNvPr id="346" name="Google Shape;346;p38">
                <a:extLst>
                  <a:ext uri="{FF2B5EF4-FFF2-40B4-BE49-F238E27FC236}">
                    <a16:creationId xmlns:a16="http://schemas.microsoft.com/office/drawing/2014/main" id="{BCB7689A-1407-F0F0-6C71-4C4A35CD1111}"/>
                  </a:ext>
                </a:extLst>
              </p:cNvPr>
              <p:cNvSpPr/>
              <p:nvPr/>
            </p:nvSpPr>
            <p:spPr>
              <a:xfrm>
                <a:off x="2121375" y="2173675"/>
                <a:ext cx="352150" cy="348125"/>
              </a:xfrm>
              <a:custGeom>
                <a:avLst/>
                <a:gdLst/>
                <a:ahLst/>
                <a:cxnLst/>
                <a:rect l="l" t="t" r="r" b="b"/>
                <a:pathLst>
                  <a:path w="14086" h="13925" extrusionOk="0">
                    <a:moveTo>
                      <a:pt x="7044" y="0"/>
                    </a:moveTo>
                    <a:cubicBezTo>
                      <a:pt x="6834" y="0"/>
                      <a:pt x="6625" y="81"/>
                      <a:pt x="6467" y="244"/>
                    </a:cubicBezTo>
                    <a:lnTo>
                      <a:pt x="326" y="6385"/>
                    </a:lnTo>
                    <a:cubicBezTo>
                      <a:pt x="0" y="6701"/>
                      <a:pt x="0" y="7221"/>
                      <a:pt x="326" y="7547"/>
                    </a:cubicBezTo>
                    <a:lnTo>
                      <a:pt x="6467" y="13688"/>
                    </a:lnTo>
                    <a:cubicBezTo>
                      <a:pt x="6625" y="13846"/>
                      <a:pt x="6834" y="13925"/>
                      <a:pt x="7044" y="13925"/>
                    </a:cubicBezTo>
                    <a:cubicBezTo>
                      <a:pt x="7254" y="13925"/>
                      <a:pt x="7466" y="13846"/>
                      <a:pt x="7628" y="13688"/>
                    </a:cubicBezTo>
                    <a:lnTo>
                      <a:pt x="13769" y="7547"/>
                    </a:lnTo>
                    <a:cubicBezTo>
                      <a:pt x="14085" y="7221"/>
                      <a:pt x="14085" y="6701"/>
                      <a:pt x="13769" y="6385"/>
                    </a:cubicBezTo>
                    <a:lnTo>
                      <a:pt x="7628" y="244"/>
                    </a:lnTo>
                    <a:cubicBezTo>
                      <a:pt x="7466" y="81"/>
                      <a:pt x="7254" y="0"/>
                      <a:pt x="70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8">
                <a:extLst>
                  <a:ext uri="{FF2B5EF4-FFF2-40B4-BE49-F238E27FC236}">
                    <a16:creationId xmlns:a16="http://schemas.microsoft.com/office/drawing/2014/main" id="{2EADD4F0-76AE-0CAC-8ACF-B8D2EFEAAE6B}"/>
                  </a:ext>
                </a:extLst>
              </p:cNvPr>
              <p:cNvSpPr/>
              <p:nvPr/>
            </p:nvSpPr>
            <p:spPr>
              <a:xfrm>
                <a:off x="2153200" y="2205775"/>
                <a:ext cx="288725" cy="283850"/>
              </a:xfrm>
              <a:custGeom>
                <a:avLst/>
                <a:gdLst/>
                <a:ahLst/>
                <a:cxnLst/>
                <a:rect l="l" t="t" r="r" b="b"/>
                <a:pathLst>
                  <a:path w="11549" h="11354" extrusionOk="0">
                    <a:moveTo>
                      <a:pt x="5779" y="316"/>
                    </a:moveTo>
                    <a:cubicBezTo>
                      <a:pt x="5956" y="316"/>
                      <a:pt x="6123" y="382"/>
                      <a:pt x="6244" y="512"/>
                    </a:cubicBezTo>
                    <a:lnTo>
                      <a:pt x="10945" y="5203"/>
                    </a:lnTo>
                    <a:cubicBezTo>
                      <a:pt x="11205" y="5464"/>
                      <a:pt x="11205" y="5882"/>
                      <a:pt x="10945" y="6142"/>
                    </a:cubicBezTo>
                    <a:lnTo>
                      <a:pt x="6244" y="10843"/>
                    </a:lnTo>
                    <a:cubicBezTo>
                      <a:pt x="6114" y="10968"/>
                      <a:pt x="5944" y="11031"/>
                      <a:pt x="5775" y="11031"/>
                    </a:cubicBezTo>
                    <a:cubicBezTo>
                      <a:pt x="5605" y="11031"/>
                      <a:pt x="5435" y="10968"/>
                      <a:pt x="5305" y="10843"/>
                    </a:cubicBezTo>
                    <a:lnTo>
                      <a:pt x="613" y="6151"/>
                    </a:lnTo>
                    <a:cubicBezTo>
                      <a:pt x="353" y="5891"/>
                      <a:pt x="353" y="5464"/>
                      <a:pt x="613" y="5203"/>
                    </a:cubicBezTo>
                    <a:lnTo>
                      <a:pt x="5305" y="512"/>
                    </a:lnTo>
                    <a:cubicBezTo>
                      <a:pt x="5426" y="391"/>
                      <a:pt x="5603" y="316"/>
                      <a:pt x="5779" y="316"/>
                    </a:cubicBezTo>
                    <a:close/>
                    <a:moveTo>
                      <a:pt x="5779" y="1"/>
                    </a:moveTo>
                    <a:cubicBezTo>
                      <a:pt x="5528" y="1"/>
                      <a:pt x="5277" y="94"/>
                      <a:pt x="5082" y="279"/>
                    </a:cubicBezTo>
                    <a:lnTo>
                      <a:pt x="381" y="4971"/>
                    </a:lnTo>
                    <a:cubicBezTo>
                      <a:pt x="0" y="5361"/>
                      <a:pt x="0" y="5984"/>
                      <a:pt x="381" y="6365"/>
                    </a:cubicBezTo>
                    <a:lnTo>
                      <a:pt x="5082" y="11066"/>
                    </a:lnTo>
                    <a:cubicBezTo>
                      <a:pt x="5259" y="11252"/>
                      <a:pt x="5510" y="11354"/>
                      <a:pt x="5779" y="11354"/>
                    </a:cubicBezTo>
                    <a:cubicBezTo>
                      <a:pt x="6039" y="11354"/>
                      <a:pt x="6290" y="11252"/>
                      <a:pt x="6476" y="11066"/>
                    </a:cubicBezTo>
                    <a:lnTo>
                      <a:pt x="11168" y="6365"/>
                    </a:lnTo>
                    <a:cubicBezTo>
                      <a:pt x="11549" y="5984"/>
                      <a:pt x="11549" y="5361"/>
                      <a:pt x="11168" y="4971"/>
                    </a:cubicBezTo>
                    <a:lnTo>
                      <a:pt x="6476" y="279"/>
                    </a:lnTo>
                    <a:cubicBezTo>
                      <a:pt x="6281" y="94"/>
                      <a:pt x="6030" y="1"/>
                      <a:pt x="5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8">
                <a:extLst>
                  <a:ext uri="{FF2B5EF4-FFF2-40B4-BE49-F238E27FC236}">
                    <a16:creationId xmlns:a16="http://schemas.microsoft.com/office/drawing/2014/main" id="{0147E737-1DFE-BDBB-9375-AF491B22A92B}"/>
                  </a:ext>
                </a:extLst>
              </p:cNvPr>
              <p:cNvSpPr/>
              <p:nvPr/>
            </p:nvSpPr>
            <p:spPr>
              <a:xfrm>
                <a:off x="2218450" y="2304250"/>
                <a:ext cx="158225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6329" h="782" extrusionOk="0">
                    <a:moveTo>
                      <a:pt x="1" y="1"/>
                    </a:moveTo>
                    <a:lnTo>
                      <a:pt x="1" y="781"/>
                    </a:lnTo>
                    <a:lnTo>
                      <a:pt x="6328" y="781"/>
                    </a:lnTo>
                    <a:lnTo>
                      <a:pt x="63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8">
                <a:extLst>
                  <a:ext uri="{FF2B5EF4-FFF2-40B4-BE49-F238E27FC236}">
                    <a16:creationId xmlns:a16="http://schemas.microsoft.com/office/drawing/2014/main" id="{CEFA6314-936D-F112-A83B-AB8EC07CCFA4}"/>
                  </a:ext>
                </a:extLst>
              </p:cNvPr>
              <p:cNvSpPr/>
              <p:nvPr/>
            </p:nvSpPr>
            <p:spPr>
              <a:xfrm>
                <a:off x="2218450" y="2373700"/>
                <a:ext cx="158225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6329" h="782" extrusionOk="0">
                    <a:moveTo>
                      <a:pt x="1" y="1"/>
                    </a:moveTo>
                    <a:lnTo>
                      <a:pt x="1" y="781"/>
                    </a:lnTo>
                    <a:lnTo>
                      <a:pt x="6328" y="781"/>
                    </a:lnTo>
                    <a:lnTo>
                      <a:pt x="63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8">
                <a:extLst>
                  <a:ext uri="{FF2B5EF4-FFF2-40B4-BE49-F238E27FC236}">
                    <a16:creationId xmlns:a16="http://schemas.microsoft.com/office/drawing/2014/main" id="{AAB32D05-D213-A6CB-3943-39D03A51BFE2}"/>
                  </a:ext>
                </a:extLst>
              </p:cNvPr>
              <p:cNvSpPr/>
              <p:nvPr/>
            </p:nvSpPr>
            <p:spPr>
              <a:xfrm>
                <a:off x="2233550" y="2292425"/>
                <a:ext cx="19550" cy="110575"/>
              </a:xfrm>
              <a:custGeom>
                <a:avLst/>
                <a:gdLst/>
                <a:ahLst/>
                <a:cxnLst/>
                <a:rect l="l" t="t" r="r" b="b"/>
                <a:pathLst>
                  <a:path w="782" h="4423" extrusionOk="0">
                    <a:moveTo>
                      <a:pt x="1" y="0"/>
                    </a:moveTo>
                    <a:lnTo>
                      <a:pt x="1" y="4423"/>
                    </a:lnTo>
                    <a:lnTo>
                      <a:pt x="781" y="4423"/>
                    </a:lnTo>
                    <a:lnTo>
                      <a:pt x="7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8">
                <a:extLst>
                  <a:ext uri="{FF2B5EF4-FFF2-40B4-BE49-F238E27FC236}">
                    <a16:creationId xmlns:a16="http://schemas.microsoft.com/office/drawing/2014/main" id="{42AB3548-F18C-7663-894A-FCBBD32A2CAC}"/>
                  </a:ext>
                </a:extLst>
              </p:cNvPr>
              <p:cNvSpPr/>
              <p:nvPr/>
            </p:nvSpPr>
            <p:spPr>
              <a:xfrm>
                <a:off x="2270025" y="2292425"/>
                <a:ext cx="19525" cy="110575"/>
              </a:xfrm>
              <a:custGeom>
                <a:avLst/>
                <a:gdLst/>
                <a:ahLst/>
                <a:cxnLst/>
                <a:rect l="l" t="t" r="r" b="b"/>
                <a:pathLst>
                  <a:path w="781" h="4423" extrusionOk="0">
                    <a:moveTo>
                      <a:pt x="1" y="0"/>
                    </a:moveTo>
                    <a:lnTo>
                      <a:pt x="1" y="4423"/>
                    </a:lnTo>
                    <a:lnTo>
                      <a:pt x="781" y="4423"/>
                    </a:lnTo>
                    <a:lnTo>
                      <a:pt x="7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8">
                <a:extLst>
                  <a:ext uri="{FF2B5EF4-FFF2-40B4-BE49-F238E27FC236}">
                    <a16:creationId xmlns:a16="http://schemas.microsoft.com/office/drawing/2014/main" id="{D6A404B3-5BA4-BA77-AE5C-8A6B80698D86}"/>
                  </a:ext>
                </a:extLst>
              </p:cNvPr>
              <p:cNvSpPr/>
              <p:nvPr/>
            </p:nvSpPr>
            <p:spPr>
              <a:xfrm>
                <a:off x="2306025" y="2292425"/>
                <a:ext cx="19550" cy="110575"/>
              </a:xfrm>
              <a:custGeom>
                <a:avLst/>
                <a:gdLst/>
                <a:ahLst/>
                <a:cxnLst/>
                <a:rect l="l" t="t" r="r" b="b"/>
                <a:pathLst>
                  <a:path w="782" h="4423" extrusionOk="0">
                    <a:moveTo>
                      <a:pt x="1" y="0"/>
                    </a:moveTo>
                    <a:lnTo>
                      <a:pt x="1" y="4423"/>
                    </a:lnTo>
                    <a:lnTo>
                      <a:pt x="781" y="4423"/>
                    </a:lnTo>
                    <a:lnTo>
                      <a:pt x="7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8">
                <a:extLst>
                  <a:ext uri="{FF2B5EF4-FFF2-40B4-BE49-F238E27FC236}">
                    <a16:creationId xmlns:a16="http://schemas.microsoft.com/office/drawing/2014/main" id="{8BFD2F75-89BB-F6C4-6607-195FE5A8A6C5}"/>
                  </a:ext>
                </a:extLst>
              </p:cNvPr>
              <p:cNvSpPr/>
              <p:nvPr/>
            </p:nvSpPr>
            <p:spPr>
              <a:xfrm>
                <a:off x="2342250" y="2292425"/>
                <a:ext cx="19550" cy="110575"/>
              </a:xfrm>
              <a:custGeom>
                <a:avLst/>
                <a:gdLst/>
                <a:ahLst/>
                <a:cxnLst/>
                <a:rect l="l" t="t" r="r" b="b"/>
                <a:pathLst>
                  <a:path w="782" h="4423" extrusionOk="0">
                    <a:moveTo>
                      <a:pt x="1" y="0"/>
                    </a:moveTo>
                    <a:lnTo>
                      <a:pt x="1" y="4423"/>
                    </a:lnTo>
                    <a:lnTo>
                      <a:pt x="781" y="4423"/>
                    </a:lnTo>
                    <a:lnTo>
                      <a:pt x="7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4" name="Google Shape;354;p38">
            <a:extLst>
              <a:ext uri="{FF2B5EF4-FFF2-40B4-BE49-F238E27FC236}">
                <a16:creationId xmlns:a16="http://schemas.microsoft.com/office/drawing/2014/main" id="{BA2A9C21-6EA6-3FEB-B9A6-C7D8B6B18807}"/>
              </a:ext>
            </a:extLst>
          </p:cNvPr>
          <p:cNvGrpSpPr/>
          <p:nvPr/>
        </p:nvGrpSpPr>
        <p:grpSpPr>
          <a:xfrm rot="599919">
            <a:off x="7646995" y="2726169"/>
            <a:ext cx="731486" cy="666473"/>
            <a:chOff x="906275" y="1599452"/>
            <a:chExt cx="823099" cy="746106"/>
          </a:xfrm>
        </p:grpSpPr>
        <p:sp>
          <p:nvSpPr>
            <p:cNvPr id="355" name="Google Shape;355;p38">
              <a:extLst>
                <a:ext uri="{FF2B5EF4-FFF2-40B4-BE49-F238E27FC236}">
                  <a16:creationId xmlns:a16="http://schemas.microsoft.com/office/drawing/2014/main" id="{D40CAF4D-C867-AB8D-4FB9-80776CF210AA}"/>
                </a:ext>
              </a:extLst>
            </p:cNvPr>
            <p:cNvSpPr/>
            <p:nvPr/>
          </p:nvSpPr>
          <p:spPr>
            <a:xfrm>
              <a:off x="906275" y="1599479"/>
              <a:ext cx="820929" cy="746053"/>
            </a:xfrm>
            <a:custGeom>
              <a:avLst/>
              <a:gdLst/>
              <a:ahLst/>
              <a:cxnLst/>
              <a:rect l="l" t="t" r="r" b="b"/>
              <a:pathLst>
                <a:path w="15303" h="13941" extrusionOk="0">
                  <a:moveTo>
                    <a:pt x="7652" y="0"/>
                  </a:moveTo>
                  <a:cubicBezTo>
                    <a:pt x="5868" y="0"/>
                    <a:pt x="4084" y="681"/>
                    <a:pt x="2723" y="2042"/>
                  </a:cubicBezTo>
                  <a:cubicBezTo>
                    <a:pt x="1" y="4764"/>
                    <a:pt x="1" y="9177"/>
                    <a:pt x="2723" y="11899"/>
                  </a:cubicBezTo>
                  <a:cubicBezTo>
                    <a:pt x="4084" y="13260"/>
                    <a:pt x="5868" y="13941"/>
                    <a:pt x="7652" y="13941"/>
                  </a:cubicBezTo>
                  <a:cubicBezTo>
                    <a:pt x="9436" y="13941"/>
                    <a:pt x="11220" y="13260"/>
                    <a:pt x="12581" y="11899"/>
                  </a:cubicBezTo>
                  <a:cubicBezTo>
                    <a:pt x="15303" y="9177"/>
                    <a:pt x="15303" y="4764"/>
                    <a:pt x="12581" y="2042"/>
                  </a:cubicBezTo>
                  <a:cubicBezTo>
                    <a:pt x="11220" y="681"/>
                    <a:pt x="9436" y="0"/>
                    <a:pt x="7652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6" name="Google Shape;356;p38">
              <a:extLst>
                <a:ext uri="{FF2B5EF4-FFF2-40B4-BE49-F238E27FC236}">
                  <a16:creationId xmlns:a16="http://schemas.microsoft.com/office/drawing/2014/main" id="{7FB805C2-E512-6770-DC35-44B948475132}"/>
                </a:ext>
              </a:extLst>
            </p:cNvPr>
            <p:cNvGrpSpPr/>
            <p:nvPr/>
          </p:nvGrpSpPr>
          <p:grpSpPr>
            <a:xfrm>
              <a:off x="908928" y="1599452"/>
              <a:ext cx="820447" cy="746106"/>
              <a:chOff x="6335250" y="2173325"/>
              <a:chExt cx="382350" cy="348550"/>
            </a:xfrm>
          </p:grpSpPr>
          <p:sp>
            <p:nvSpPr>
              <p:cNvPr id="357" name="Google Shape;357;p38">
                <a:extLst>
                  <a:ext uri="{FF2B5EF4-FFF2-40B4-BE49-F238E27FC236}">
                    <a16:creationId xmlns:a16="http://schemas.microsoft.com/office/drawing/2014/main" id="{3C34DDA6-200D-23DF-200F-2A6CD531E670}"/>
                  </a:ext>
                </a:extLst>
              </p:cNvPr>
              <p:cNvSpPr/>
              <p:nvPr/>
            </p:nvSpPr>
            <p:spPr>
              <a:xfrm>
                <a:off x="6335250" y="2173325"/>
                <a:ext cx="382350" cy="348550"/>
              </a:xfrm>
              <a:custGeom>
                <a:avLst/>
                <a:gdLst/>
                <a:ahLst/>
                <a:cxnLst/>
                <a:rect l="l" t="t" r="r" b="b"/>
                <a:pathLst>
                  <a:path w="15294" h="13942" extrusionOk="0">
                    <a:moveTo>
                      <a:pt x="7643" y="0"/>
                    </a:moveTo>
                    <a:cubicBezTo>
                      <a:pt x="5861" y="0"/>
                      <a:pt x="4079" y="681"/>
                      <a:pt x="2723" y="2042"/>
                    </a:cubicBezTo>
                    <a:cubicBezTo>
                      <a:pt x="0" y="4764"/>
                      <a:pt x="0" y="9177"/>
                      <a:pt x="2723" y="11899"/>
                    </a:cubicBezTo>
                    <a:cubicBezTo>
                      <a:pt x="4079" y="13261"/>
                      <a:pt x="5861" y="13941"/>
                      <a:pt x="7643" y="13941"/>
                    </a:cubicBezTo>
                    <a:cubicBezTo>
                      <a:pt x="9426" y="13941"/>
                      <a:pt x="11210" y="13261"/>
                      <a:pt x="12571" y="11899"/>
                    </a:cubicBezTo>
                    <a:cubicBezTo>
                      <a:pt x="15293" y="9177"/>
                      <a:pt x="15293" y="4764"/>
                      <a:pt x="12571" y="2042"/>
                    </a:cubicBezTo>
                    <a:cubicBezTo>
                      <a:pt x="11210" y="681"/>
                      <a:pt x="9426" y="0"/>
                      <a:pt x="76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8">
                <a:extLst>
                  <a:ext uri="{FF2B5EF4-FFF2-40B4-BE49-F238E27FC236}">
                    <a16:creationId xmlns:a16="http://schemas.microsoft.com/office/drawing/2014/main" id="{94DA04C0-C829-D793-EA35-46F4FEE012B7}"/>
                  </a:ext>
                </a:extLst>
              </p:cNvPr>
              <p:cNvSpPr/>
              <p:nvPr/>
            </p:nvSpPr>
            <p:spPr>
              <a:xfrm>
                <a:off x="6361950" y="2195175"/>
                <a:ext cx="316850" cy="304925"/>
              </a:xfrm>
              <a:custGeom>
                <a:avLst/>
                <a:gdLst/>
                <a:ahLst/>
                <a:cxnLst/>
                <a:rect l="l" t="t" r="r" b="b"/>
                <a:pathLst>
                  <a:path w="12674" h="12197" extrusionOk="0">
                    <a:moveTo>
                      <a:pt x="6579" y="1001"/>
                    </a:moveTo>
                    <a:cubicBezTo>
                      <a:pt x="9394" y="1001"/>
                      <a:pt x="11670" y="3286"/>
                      <a:pt x="11670" y="6101"/>
                    </a:cubicBezTo>
                    <a:cubicBezTo>
                      <a:pt x="11670" y="8155"/>
                      <a:pt x="10434" y="10013"/>
                      <a:pt x="8530" y="10802"/>
                    </a:cubicBezTo>
                    <a:cubicBezTo>
                      <a:pt x="7899" y="11064"/>
                      <a:pt x="7237" y="11191"/>
                      <a:pt x="6580" y="11191"/>
                    </a:cubicBezTo>
                    <a:cubicBezTo>
                      <a:pt x="5254" y="11191"/>
                      <a:pt x="3950" y="10673"/>
                      <a:pt x="2974" y="9697"/>
                    </a:cubicBezTo>
                    <a:cubicBezTo>
                      <a:pt x="1515" y="8247"/>
                      <a:pt x="1079" y="6055"/>
                      <a:pt x="1868" y="4150"/>
                    </a:cubicBezTo>
                    <a:cubicBezTo>
                      <a:pt x="2658" y="2246"/>
                      <a:pt x="4516" y="1001"/>
                      <a:pt x="6579" y="1001"/>
                    </a:cubicBezTo>
                    <a:close/>
                    <a:moveTo>
                      <a:pt x="6582" y="1"/>
                    </a:moveTo>
                    <a:cubicBezTo>
                      <a:pt x="4993" y="1"/>
                      <a:pt x="3431" y="618"/>
                      <a:pt x="2268" y="1781"/>
                    </a:cubicBezTo>
                    <a:cubicBezTo>
                      <a:pt x="521" y="3528"/>
                      <a:pt x="1" y="6157"/>
                      <a:pt x="939" y="8433"/>
                    </a:cubicBezTo>
                    <a:cubicBezTo>
                      <a:pt x="1887" y="10710"/>
                      <a:pt x="4107" y="12196"/>
                      <a:pt x="6579" y="12196"/>
                    </a:cubicBezTo>
                    <a:cubicBezTo>
                      <a:pt x="9942" y="12187"/>
                      <a:pt x="12674" y="9465"/>
                      <a:pt x="12674" y="6101"/>
                    </a:cubicBezTo>
                    <a:cubicBezTo>
                      <a:pt x="12674" y="3630"/>
                      <a:pt x="11187" y="1409"/>
                      <a:pt x="8911" y="462"/>
                    </a:cubicBezTo>
                    <a:cubicBezTo>
                      <a:pt x="8158" y="151"/>
                      <a:pt x="7367" y="1"/>
                      <a:pt x="6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8">
                <a:extLst>
                  <a:ext uri="{FF2B5EF4-FFF2-40B4-BE49-F238E27FC236}">
                    <a16:creationId xmlns:a16="http://schemas.microsoft.com/office/drawing/2014/main" id="{FD1F066B-F80E-0182-70D0-2737A581CDAC}"/>
                  </a:ext>
                </a:extLst>
              </p:cNvPr>
              <p:cNvSpPr/>
              <p:nvPr/>
            </p:nvSpPr>
            <p:spPr>
              <a:xfrm>
                <a:off x="6428375" y="2323075"/>
                <a:ext cx="195850" cy="49025"/>
              </a:xfrm>
              <a:custGeom>
                <a:avLst/>
                <a:gdLst/>
                <a:ahLst/>
                <a:cxnLst/>
                <a:rect l="l" t="t" r="r" b="b"/>
                <a:pathLst>
                  <a:path w="7834" h="1961" extrusionOk="0">
                    <a:moveTo>
                      <a:pt x="614" y="0"/>
                    </a:moveTo>
                    <a:cubicBezTo>
                      <a:pt x="280" y="0"/>
                      <a:pt x="1" y="158"/>
                      <a:pt x="1" y="354"/>
                    </a:cubicBezTo>
                    <a:lnTo>
                      <a:pt x="1" y="1608"/>
                    </a:lnTo>
                    <a:cubicBezTo>
                      <a:pt x="1" y="1803"/>
                      <a:pt x="280" y="1961"/>
                      <a:pt x="614" y="1961"/>
                    </a:cubicBezTo>
                    <a:lnTo>
                      <a:pt x="7220" y="1961"/>
                    </a:lnTo>
                    <a:cubicBezTo>
                      <a:pt x="7564" y="1961"/>
                      <a:pt x="7833" y="1803"/>
                      <a:pt x="7833" y="1608"/>
                    </a:cubicBezTo>
                    <a:lnTo>
                      <a:pt x="7833" y="354"/>
                    </a:lnTo>
                    <a:cubicBezTo>
                      <a:pt x="7833" y="158"/>
                      <a:pt x="7564" y="0"/>
                      <a:pt x="72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0" name="Google Shape;360;p38">
            <a:extLst>
              <a:ext uri="{FF2B5EF4-FFF2-40B4-BE49-F238E27FC236}">
                <a16:creationId xmlns:a16="http://schemas.microsoft.com/office/drawing/2014/main" id="{9F2BA8AE-43D3-2ECE-0641-E635437B51E2}"/>
              </a:ext>
            </a:extLst>
          </p:cNvPr>
          <p:cNvGrpSpPr/>
          <p:nvPr/>
        </p:nvGrpSpPr>
        <p:grpSpPr>
          <a:xfrm rot="599801">
            <a:off x="6280821" y="533287"/>
            <a:ext cx="731494" cy="601445"/>
            <a:chOff x="4836500" y="3573075"/>
            <a:chExt cx="731879" cy="607184"/>
          </a:xfrm>
        </p:grpSpPr>
        <p:sp>
          <p:nvSpPr>
            <p:cNvPr id="361" name="Google Shape;361;p38">
              <a:extLst>
                <a:ext uri="{FF2B5EF4-FFF2-40B4-BE49-F238E27FC236}">
                  <a16:creationId xmlns:a16="http://schemas.microsoft.com/office/drawing/2014/main" id="{4A9178E0-0AAF-6BC6-E841-EC7ABD1CE54A}"/>
                </a:ext>
              </a:extLst>
            </p:cNvPr>
            <p:cNvSpPr/>
            <p:nvPr/>
          </p:nvSpPr>
          <p:spPr>
            <a:xfrm>
              <a:off x="4836500" y="3573249"/>
              <a:ext cx="729551" cy="606835"/>
            </a:xfrm>
            <a:custGeom>
              <a:avLst/>
              <a:gdLst/>
              <a:ahLst/>
              <a:cxnLst/>
              <a:rect l="l" t="t" r="r" b="b"/>
              <a:pathLst>
                <a:path w="14685" h="12172" extrusionOk="0">
                  <a:moveTo>
                    <a:pt x="7343" y="0"/>
                  </a:moveTo>
                  <a:cubicBezTo>
                    <a:pt x="7034" y="0"/>
                    <a:pt x="6725" y="149"/>
                    <a:pt x="6539" y="446"/>
                  </a:cubicBezTo>
                  <a:lnTo>
                    <a:pt x="584" y="10035"/>
                  </a:lnTo>
                  <a:cubicBezTo>
                    <a:pt x="1" y="10969"/>
                    <a:pt x="671" y="12171"/>
                    <a:pt x="1760" y="12171"/>
                  </a:cubicBezTo>
                  <a:cubicBezTo>
                    <a:pt x="1764" y="12171"/>
                    <a:pt x="1769" y="12171"/>
                    <a:pt x="1773" y="12171"/>
                  </a:cubicBezTo>
                  <a:lnTo>
                    <a:pt x="12913" y="12171"/>
                  </a:lnTo>
                  <a:cubicBezTo>
                    <a:pt x="12917" y="12171"/>
                    <a:pt x="12921" y="12171"/>
                    <a:pt x="12925" y="12171"/>
                  </a:cubicBezTo>
                  <a:cubicBezTo>
                    <a:pt x="14014" y="12171"/>
                    <a:pt x="14685" y="10969"/>
                    <a:pt x="14102" y="10035"/>
                  </a:cubicBezTo>
                  <a:lnTo>
                    <a:pt x="8146" y="446"/>
                  </a:lnTo>
                  <a:cubicBezTo>
                    <a:pt x="7961" y="149"/>
                    <a:pt x="7652" y="0"/>
                    <a:pt x="7343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2" name="Google Shape;362;p38">
              <a:extLst>
                <a:ext uri="{FF2B5EF4-FFF2-40B4-BE49-F238E27FC236}">
                  <a16:creationId xmlns:a16="http://schemas.microsoft.com/office/drawing/2014/main" id="{0018144A-6BC6-5307-1A98-15F91230A586}"/>
                </a:ext>
              </a:extLst>
            </p:cNvPr>
            <p:cNvGrpSpPr/>
            <p:nvPr/>
          </p:nvGrpSpPr>
          <p:grpSpPr>
            <a:xfrm>
              <a:off x="4839027" y="3573075"/>
              <a:ext cx="729352" cy="607184"/>
              <a:chOff x="6971200" y="2195375"/>
              <a:chExt cx="367025" cy="304475"/>
            </a:xfrm>
          </p:grpSpPr>
          <p:sp>
            <p:nvSpPr>
              <p:cNvPr id="363" name="Google Shape;363;p38">
                <a:extLst>
                  <a:ext uri="{FF2B5EF4-FFF2-40B4-BE49-F238E27FC236}">
                    <a16:creationId xmlns:a16="http://schemas.microsoft.com/office/drawing/2014/main" id="{95FD69A5-C221-AC12-174E-6DCADFCF9D88}"/>
                  </a:ext>
                </a:extLst>
              </p:cNvPr>
              <p:cNvSpPr/>
              <p:nvPr/>
            </p:nvSpPr>
            <p:spPr>
              <a:xfrm>
                <a:off x="6971200" y="2195375"/>
                <a:ext cx="367025" cy="304475"/>
              </a:xfrm>
              <a:custGeom>
                <a:avLst/>
                <a:gdLst/>
                <a:ahLst/>
                <a:cxnLst/>
                <a:rect l="l" t="t" r="r" b="b"/>
                <a:pathLst>
                  <a:path w="14681" h="12179" extrusionOk="0">
                    <a:moveTo>
                      <a:pt x="7345" y="1"/>
                    </a:moveTo>
                    <a:cubicBezTo>
                      <a:pt x="7036" y="1"/>
                      <a:pt x="6727" y="152"/>
                      <a:pt x="6542" y="454"/>
                    </a:cubicBezTo>
                    <a:lnTo>
                      <a:pt x="586" y="10042"/>
                    </a:lnTo>
                    <a:cubicBezTo>
                      <a:pt x="1" y="10971"/>
                      <a:pt x="679" y="12179"/>
                      <a:pt x="1775" y="12179"/>
                    </a:cubicBezTo>
                    <a:lnTo>
                      <a:pt x="12906" y="12179"/>
                    </a:lnTo>
                    <a:cubicBezTo>
                      <a:pt x="14011" y="12179"/>
                      <a:pt x="14680" y="10971"/>
                      <a:pt x="14095" y="10042"/>
                    </a:cubicBezTo>
                    <a:lnTo>
                      <a:pt x="8149" y="454"/>
                    </a:lnTo>
                    <a:cubicBezTo>
                      <a:pt x="7963" y="152"/>
                      <a:pt x="7654" y="1"/>
                      <a:pt x="73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8">
                <a:extLst>
                  <a:ext uri="{FF2B5EF4-FFF2-40B4-BE49-F238E27FC236}">
                    <a16:creationId xmlns:a16="http://schemas.microsoft.com/office/drawing/2014/main" id="{EFD64254-4014-F9F4-F6E6-93764366BB15}"/>
                  </a:ext>
                </a:extLst>
              </p:cNvPr>
              <p:cNvSpPr/>
              <p:nvPr/>
            </p:nvSpPr>
            <p:spPr>
              <a:xfrm>
                <a:off x="6998625" y="2216525"/>
                <a:ext cx="312425" cy="269175"/>
              </a:xfrm>
              <a:custGeom>
                <a:avLst/>
                <a:gdLst/>
                <a:ahLst/>
                <a:cxnLst/>
                <a:rect l="l" t="t" r="r" b="b"/>
                <a:pathLst>
                  <a:path w="12497" h="10767" extrusionOk="0">
                    <a:moveTo>
                      <a:pt x="6244" y="593"/>
                    </a:moveTo>
                    <a:cubicBezTo>
                      <a:pt x="6346" y="593"/>
                      <a:pt x="6429" y="648"/>
                      <a:pt x="6476" y="732"/>
                    </a:cubicBezTo>
                    <a:lnTo>
                      <a:pt x="11809" y="9707"/>
                    </a:lnTo>
                    <a:cubicBezTo>
                      <a:pt x="11874" y="9800"/>
                      <a:pt x="11874" y="9930"/>
                      <a:pt x="11809" y="10032"/>
                    </a:cubicBezTo>
                    <a:cubicBezTo>
                      <a:pt x="11762" y="10116"/>
                      <a:pt x="11679" y="10171"/>
                      <a:pt x="11577" y="10171"/>
                    </a:cubicBezTo>
                    <a:lnTo>
                      <a:pt x="911" y="10171"/>
                    </a:lnTo>
                    <a:cubicBezTo>
                      <a:pt x="818" y="10171"/>
                      <a:pt x="725" y="10116"/>
                      <a:pt x="678" y="10032"/>
                    </a:cubicBezTo>
                    <a:cubicBezTo>
                      <a:pt x="623" y="9930"/>
                      <a:pt x="623" y="9800"/>
                      <a:pt x="678" y="9707"/>
                    </a:cubicBezTo>
                    <a:lnTo>
                      <a:pt x="6011" y="732"/>
                    </a:lnTo>
                    <a:cubicBezTo>
                      <a:pt x="6058" y="648"/>
                      <a:pt x="6151" y="593"/>
                      <a:pt x="6244" y="593"/>
                    </a:cubicBezTo>
                    <a:close/>
                    <a:moveTo>
                      <a:pt x="6247" y="0"/>
                    </a:moveTo>
                    <a:cubicBezTo>
                      <a:pt x="5958" y="0"/>
                      <a:pt x="5668" y="142"/>
                      <a:pt x="5500" y="425"/>
                    </a:cubicBezTo>
                    <a:lnTo>
                      <a:pt x="167" y="9400"/>
                    </a:lnTo>
                    <a:cubicBezTo>
                      <a:pt x="0" y="9688"/>
                      <a:pt x="0" y="10032"/>
                      <a:pt x="158" y="10320"/>
                    </a:cubicBezTo>
                    <a:cubicBezTo>
                      <a:pt x="307" y="10599"/>
                      <a:pt x="595" y="10766"/>
                      <a:pt x="911" y="10766"/>
                    </a:cubicBezTo>
                    <a:lnTo>
                      <a:pt x="11577" y="10766"/>
                    </a:lnTo>
                    <a:cubicBezTo>
                      <a:pt x="11892" y="10766"/>
                      <a:pt x="12180" y="10599"/>
                      <a:pt x="12329" y="10320"/>
                    </a:cubicBezTo>
                    <a:cubicBezTo>
                      <a:pt x="12496" y="10032"/>
                      <a:pt x="12496" y="9688"/>
                      <a:pt x="12329" y="9400"/>
                    </a:cubicBezTo>
                    <a:lnTo>
                      <a:pt x="6987" y="425"/>
                    </a:lnTo>
                    <a:cubicBezTo>
                      <a:pt x="6824" y="142"/>
                      <a:pt x="6536" y="0"/>
                      <a:pt x="62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8">
                <a:extLst>
                  <a:ext uri="{FF2B5EF4-FFF2-40B4-BE49-F238E27FC236}">
                    <a16:creationId xmlns:a16="http://schemas.microsoft.com/office/drawing/2014/main" id="{264E1812-AC4D-049B-7D76-C65B5033BBD7}"/>
                  </a:ext>
                </a:extLst>
              </p:cNvPr>
              <p:cNvSpPr/>
              <p:nvPr/>
            </p:nvSpPr>
            <p:spPr>
              <a:xfrm>
                <a:off x="7038800" y="2418300"/>
                <a:ext cx="632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2528" h="1423" extrusionOk="0">
                    <a:moveTo>
                      <a:pt x="1998" y="1"/>
                    </a:moveTo>
                    <a:cubicBezTo>
                      <a:pt x="1979" y="1"/>
                      <a:pt x="1961" y="1"/>
                      <a:pt x="1942" y="10"/>
                    </a:cubicBezTo>
                    <a:lnTo>
                      <a:pt x="75" y="1246"/>
                    </a:lnTo>
                    <a:cubicBezTo>
                      <a:pt x="0" y="1292"/>
                      <a:pt x="38" y="1422"/>
                      <a:pt x="130" y="1422"/>
                    </a:cubicBezTo>
                    <a:lnTo>
                      <a:pt x="846" y="1413"/>
                    </a:lnTo>
                    <a:lnTo>
                      <a:pt x="1004" y="1413"/>
                    </a:lnTo>
                    <a:cubicBezTo>
                      <a:pt x="1022" y="1413"/>
                      <a:pt x="1041" y="1404"/>
                      <a:pt x="1060" y="1385"/>
                    </a:cubicBezTo>
                    <a:lnTo>
                      <a:pt x="2453" y="168"/>
                    </a:lnTo>
                    <a:cubicBezTo>
                      <a:pt x="2528" y="103"/>
                      <a:pt x="2481" y="1"/>
                      <a:pt x="23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8">
                <a:extLst>
                  <a:ext uri="{FF2B5EF4-FFF2-40B4-BE49-F238E27FC236}">
                    <a16:creationId xmlns:a16="http://schemas.microsoft.com/office/drawing/2014/main" id="{A37722B9-D16C-34F2-71FF-0CF8721C0ADF}"/>
                  </a:ext>
                </a:extLst>
              </p:cNvPr>
              <p:cNvSpPr/>
              <p:nvPr/>
            </p:nvSpPr>
            <p:spPr>
              <a:xfrm>
                <a:off x="7088725" y="2418300"/>
                <a:ext cx="4462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1413" extrusionOk="0">
                    <a:moveTo>
                      <a:pt x="1181" y="1"/>
                    </a:moveTo>
                    <a:cubicBezTo>
                      <a:pt x="1153" y="1"/>
                      <a:pt x="1125" y="10"/>
                      <a:pt x="1116" y="38"/>
                    </a:cubicBezTo>
                    <a:lnTo>
                      <a:pt x="57" y="1264"/>
                    </a:lnTo>
                    <a:cubicBezTo>
                      <a:pt x="1" y="1320"/>
                      <a:pt x="47" y="1413"/>
                      <a:pt x="131" y="1413"/>
                    </a:cubicBezTo>
                    <a:lnTo>
                      <a:pt x="1088" y="1413"/>
                    </a:lnTo>
                    <a:cubicBezTo>
                      <a:pt x="1125" y="1413"/>
                      <a:pt x="1153" y="1394"/>
                      <a:pt x="1172" y="1357"/>
                    </a:cubicBezTo>
                    <a:lnTo>
                      <a:pt x="1757" y="140"/>
                    </a:lnTo>
                    <a:cubicBezTo>
                      <a:pt x="1785" y="75"/>
                      <a:pt x="1738" y="1"/>
                      <a:pt x="166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8">
                <a:extLst>
                  <a:ext uri="{FF2B5EF4-FFF2-40B4-BE49-F238E27FC236}">
                    <a16:creationId xmlns:a16="http://schemas.microsoft.com/office/drawing/2014/main" id="{87C020B3-0D3D-1203-0F87-BCCB9FB8347B}"/>
                  </a:ext>
                </a:extLst>
              </p:cNvPr>
              <p:cNvSpPr/>
              <p:nvPr/>
            </p:nvSpPr>
            <p:spPr>
              <a:xfrm>
                <a:off x="7139825" y="2418075"/>
                <a:ext cx="30000" cy="35550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1422" extrusionOk="0">
                    <a:moveTo>
                      <a:pt x="345" y="0"/>
                    </a:moveTo>
                    <a:cubicBezTo>
                      <a:pt x="298" y="0"/>
                      <a:pt x="261" y="38"/>
                      <a:pt x="252" y="84"/>
                    </a:cubicBezTo>
                    <a:lnTo>
                      <a:pt x="20" y="1301"/>
                    </a:lnTo>
                    <a:cubicBezTo>
                      <a:pt x="1" y="1357"/>
                      <a:pt x="47" y="1413"/>
                      <a:pt x="103" y="1422"/>
                    </a:cubicBezTo>
                    <a:lnTo>
                      <a:pt x="1097" y="1422"/>
                    </a:lnTo>
                    <a:cubicBezTo>
                      <a:pt x="1153" y="1422"/>
                      <a:pt x="1199" y="1366"/>
                      <a:pt x="1190" y="1301"/>
                    </a:cubicBezTo>
                    <a:lnTo>
                      <a:pt x="958" y="84"/>
                    </a:lnTo>
                    <a:cubicBezTo>
                      <a:pt x="949" y="38"/>
                      <a:pt x="911" y="0"/>
                      <a:pt x="8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8">
                <a:extLst>
                  <a:ext uri="{FF2B5EF4-FFF2-40B4-BE49-F238E27FC236}">
                    <a16:creationId xmlns:a16="http://schemas.microsoft.com/office/drawing/2014/main" id="{CD7883D5-9A76-0DFA-F7CB-1CC475812EC0}"/>
                  </a:ext>
                </a:extLst>
              </p:cNvPr>
              <p:cNvSpPr/>
              <p:nvPr/>
            </p:nvSpPr>
            <p:spPr>
              <a:xfrm>
                <a:off x="7176300" y="2418300"/>
                <a:ext cx="44400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1413" extrusionOk="0">
                    <a:moveTo>
                      <a:pt x="112" y="1"/>
                    </a:moveTo>
                    <a:cubicBezTo>
                      <a:pt x="47" y="1"/>
                      <a:pt x="1" y="66"/>
                      <a:pt x="28" y="131"/>
                    </a:cubicBezTo>
                    <a:lnTo>
                      <a:pt x="614" y="1357"/>
                    </a:lnTo>
                    <a:cubicBezTo>
                      <a:pt x="623" y="1394"/>
                      <a:pt x="660" y="1413"/>
                      <a:pt x="697" y="1413"/>
                    </a:cubicBezTo>
                    <a:lnTo>
                      <a:pt x="1654" y="1413"/>
                    </a:lnTo>
                    <a:cubicBezTo>
                      <a:pt x="1738" y="1413"/>
                      <a:pt x="1775" y="1320"/>
                      <a:pt x="1729" y="1255"/>
                    </a:cubicBezTo>
                    <a:lnTo>
                      <a:pt x="670" y="29"/>
                    </a:lnTo>
                    <a:cubicBezTo>
                      <a:pt x="651" y="10"/>
                      <a:pt x="632" y="1"/>
                      <a:pt x="6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8">
                <a:extLst>
                  <a:ext uri="{FF2B5EF4-FFF2-40B4-BE49-F238E27FC236}">
                    <a16:creationId xmlns:a16="http://schemas.microsoft.com/office/drawing/2014/main" id="{827C3474-9B44-1632-E2D0-5269BA557EE3}"/>
                  </a:ext>
                </a:extLst>
              </p:cNvPr>
              <p:cNvSpPr/>
              <p:nvPr/>
            </p:nvSpPr>
            <p:spPr>
              <a:xfrm>
                <a:off x="7207650" y="2418300"/>
                <a:ext cx="632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2528" h="1423" extrusionOk="0">
                    <a:moveTo>
                      <a:pt x="131" y="1"/>
                    </a:moveTo>
                    <a:cubicBezTo>
                      <a:pt x="38" y="1"/>
                      <a:pt x="1" y="112"/>
                      <a:pt x="66" y="168"/>
                    </a:cubicBezTo>
                    <a:lnTo>
                      <a:pt x="1460" y="1394"/>
                    </a:lnTo>
                    <a:cubicBezTo>
                      <a:pt x="1478" y="1413"/>
                      <a:pt x="1506" y="1422"/>
                      <a:pt x="1525" y="1422"/>
                    </a:cubicBezTo>
                    <a:lnTo>
                      <a:pt x="2398" y="1422"/>
                    </a:lnTo>
                    <a:cubicBezTo>
                      <a:pt x="2491" y="1422"/>
                      <a:pt x="2528" y="1292"/>
                      <a:pt x="2454" y="1246"/>
                    </a:cubicBezTo>
                    <a:lnTo>
                      <a:pt x="577" y="19"/>
                    </a:lnTo>
                    <a:cubicBezTo>
                      <a:pt x="568" y="10"/>
                      <a:pt x="549" y="1"/>
                      <a:pt x="53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8">
                <a:extLst>
                  <a:ext uri="{FF2B5EF4-FFF2-40B4-BE49-F238E27FC236}">
                    <a16:creationId xmlns:a16="http://schemas.microsoft.com/office/drawing/2014/main" id="{12376F5E-54D3-379B-E29E-A44209A2033C}"/>
                  </a:ext>
                </a:extLst>
              </p:cNvPr>
              <p:cNvSpPr/>
              <p:nvPr/>
            </p:nvSpPr>
            <p:spPr>
              <a:xfrm>
                <a:off x="7186300" y="2382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8">
                <a:extLst>
                  <a:ext uri="{FF2B5EF4-FFF2-40B4-BE49-F238E27FC236}">
                    <a16:creationId xmlns:a16="http://schemas.microsoft.com/office/drawing/2014/main" id="{DB028657-2B86-BB19-10DE-AB8454AEBA0B}"/>
                  </a:ext>
                </a:extLst>
              </p:cNvPr>
              <p:cNvSpPr/>
              <p:nvPr/>
            </p:nvSpPr>
            <p:spPr>
              <a:xfrm>
                <a:off x="7111800" y="2305650"/>
                <a:ext cx="84275" cy="130325"/>
              </a:xfrm>
              <a:custGeom>
                <a:avLst/>
                <a:gdLst/>
                <a:ahLst/>
                <a:cxnLst/>
                <a:rect l="l" t="t" r="r" b="b"/>
                <a:pathLst>
                  <a:path w="3371" h="5213" extrusionOk="0">
                    <a:moveTo>
                      <a:pt x="1828" y="1"/>
                    </a:moveTo>
                    <a:cubicBezTo>
                      <a:pt x="1308" y="1"/>
                      <a:pt x="1131" y="707"/>
                      <a:pt x="1596" y="948"/>
                    </a:cubicBezTo>
                    <a:cubicBezTo>
                      <a:pt x="1586" y="958"/>
                      <a:pt x="1577" y="967"/>
                      <a:pt x="1568" y="985"/>
                    </a:cubicBezTo>
                    <a:lnTo>
                      <a:pt x="1103" y="1822"/>
                    </a:lnTo>
                    <a:lnTo>
                      <a:pt x="276" y="2361"/>
                    </a:lnTo>
                    <a:cubicBezTo>
                      <a:pt x="1" y="2537"/>
                      <a:pt x="173" y="2909"/>
                      <a:pt x="430" y="2909"/>
                    </a:cubicBezTo>
                    <a:cubicBezTo>
                      <a:pt x="485" y="2909"/>
                      <a:pt x="543" y="2892"/>
                      <a:pt x="602" y="2853"/>
                    </a:cubicBezTo>
                    <a:lnTo>
                      <a:pt x="1484" y="2277"/>
                    </a:lnTo>
                    <a:cubicBezTo>
                      <a:pt x="1512" y="2258"/>
                      <a:pt x="1531" y="2230"/>
                      <a:pt x="1549" y="2203"/>
                    </a:cubicBezTo>
                    <a:lnTo>
                      <a:pt x="1549" y="2788"/>
                    </a:lnTo>
                    <a:lnTo>
                      <a:pt x="249" y="4683"/>
                    </a:lnTo>
                    <a:cubicBezTo>
                      <a:pt x="211" y="4730"/>
                      <a:pt x="202" y="4795"/>
                      <a:pt x="202" y="4850"/>
                    </a:cubicBezTo>
                    <a:cubicBezTo>
                      <a:pt x="202" y="5008"/>
                      <a:pt x="332" y="5138"/>
                      <a:pt x="490" y="5138"/>
                    </a:cubicBezTo>
                    <a:cubicBezTo>
                      <a:pt x="583" y="5138"/>
                      <a:pt x="667" y="5092"/>
                      <a:pt x="722" y="5018"/>
                    </a:cubicBezTo>
                    <a:lnTo>
                      <a:pt x="1828" y="3429"/>
                    </a:lnTo>
                    <a:lnTo>
                      <a:pt x="2748" y="5064"/>
                    </a:lnTo>
                    <a:cubicBezTo>
                      <a:pt x="2794" y="5157"/>
                      <a:pt x="2896" y="5213"/>
                      <a:pt x="3008" y="5213"/>
                    </a:cubicBezTo>
                    <a:cubicBezTo>
                      <a:pt x="3231" y="5204"/>
                      <a:pt x="3370" y="4962"/>
                      <a:pt x="3259" y="4776"/>
                    </a:cubicBezTo>
                    <a:lnTo>
                      <a:pt x="2144" y="2797"/>
                    </a:lnTo>
                    <a:lnTo>
                      <a:pt x="2144" y="1803"/>
                    </a:lnTo>
                    <a:lnTo>
                      <a:pt x="2358" y="1998"/>
                    </a:lnTo>
                    <a:lnTo>
                      <a:pt x="2711" y="2881"/>
                    </a:lnTo>
                    <a:cubicBezTo>
                      <a:pt x="2757" y="2992"/>
                      <a:pt x="2859" y="3057"/>
                      <a:pt x="2980" y="3057"/>
                    </a:cubicBezTo>
                    <a:cubicBezTo>
                      <a:pt x="3017" y="3057"/>
                      <a:pt x="3054" y="3057"/>
                      <a:pt x="3092" y="3039"/>
                    </a:cubicBezTo>
                    <a:cubicBezTo>
                      <a:pt x="3240" y="2983"/>
                      <a:pt x="3315" y="2806"/>
                      <a:pt x="3250" y="2658"/>
                    </a:cubicBezTo>
                    <a:lnTo>
                      <a:pt x="2869" y="1710"/>
                    </a:lnTo>
                    <a:cubicBezTo>
                      <a:pt x="2859" y="1673"/>
                      <a:pt x="2831" y="1636"/>
                      <a:pt x="2794" y="1608"/>
                    </a:cubicBezTo>
                    <a:lnTo>
                      <a:pt x="2060" y="948"/>
                    </a:lnTo>
                    <a:cubicBezTo>
                      <a:pt x="2525" y="707"/>
                      <a:pt x="2348" y="1"/>
                      <a:pt x="18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2" name="Google Shape;372;p38">
            <a:extLst>
              <a:ext uri="{FF2B5EF4-FFF2-40B4-BE49-F238E27FC236}">
                <a16:creationId xmlns:a16="http://schemas.microsoft.com/office/drawing/2014/main" id="{264164DC-BAA3-8CDA-0A1F-4A123DC3AB63}"/>
              </a:ext>
            </a:extLst>
          </p:cNvPr>
          <p:cNvGrpSpPr/>
          <p:nvPr/>
        </p:nvGrpSpPr>
        <p:grpSpPr>
          <a:xfrm flipH="1">
            <a:off x="2498564" y="3769898"/>
            <a:ext cx="1097257" cy="649906"/>
            <a:chOff x="6102175" y="1488852"/>
            <a:chExt cx="1188666" cy="703743"/>
          </a:xfrm>
        </p:grpSpPr>
        <p:sp>
          <p:nvSpPr>
            <p:cNvPr id="373" name="Google Shape;373;p38">
              <a:extLst>
                <a:ext uri="{FF2B5EF4-FFF2-40B4-BE49-F238E27FC236}">
                  <a16:creationId xmlns:a16="http://schemas.microsoft.com/office/drawing/2014/main" id="{9D424D92-690F-4D7D-7592-2E6CC2E341A9}"/>
                </a:ext>
              </a:extLst>
            </p:cNvPr>
            <p:cNvSpPr/>
            <p:nvPr/>
          </p:nvSpPr>
          <p:spPr>
            <a:xfrm>
              <a:off x="6102175" y="1489129"/>
              <a:ext cx="1187910" cy="703189"/>
            </a:xfrm>
            <a:custGeom>
              <a:avLst/>
              <a:gdLst/>
              <a:ahLst/>
              <a:cxnLst/>
              <a:rect l="l" t="t" r="r" b="b"/>
              <a:pathLst>
                <a:path w="17319" h="10165" extrusionOk="0">
                  <a:moveTo>
                    <a:pt x="6021" y="0"/>
                  </a:moveTo>
                  <a:cubicBezTo>
                    <a:pt x="5659" y="0"/>
                    <a:pt x="5343" y="260"/>
                    <a:pt x="5259" y="613"/>
                  </a:cubicBezTo>
                  <a:lnTo>
                    <a:pt x="4600" y="2862"/>
                  </a:lnTo>
                  <a:cubicBezTo>
                    <a:pt x="4507" y="3261"/>
                    <a:pt x="4191" y="3549"/>
                    <a:pt x="3791" y="3605"/>
                  </a:cubicBezTo>
                  <a:lnTo>
                    <a:pt x="1394" y="3939"/>
                  </a:lnTo>
                  <a:cubicBezTo>
                    <a:pt x="818" y="4023"/>
                    <a:pt x="382" y="4515"/>
                    <a:pt x="382" y="5101"/>
                  </a:cubicBezTo>
                  <a:lnTo>
                    <a:pt x="382" y="7293"/>
                  </a:lnTo>
                  <a:lnTo>
                    <a:pt x="354" y="7293"/>
                  </a:lnTo>
                  <a:cubicBezTo>
                    <a:pt x="159" y="7293"/>
                    <a:pt x="1" y="7451"/>
                    <a:pt x="1" y="7646"/>
                  </a:cubicBezTo>
                  <a:lnTo>
                    <a:pt x="1" y="7888"/>
                  </a:lnTo>
                  <a:cubicBezTo>
                    <a:pt x="1" y="8418"/>
                    <a:pt x="437" y="8854"/>
                    <a:pt x="976" y="8854"/>
                  </a:cubicBezTo>
                  <a:lnTo>
                    <a:pt x="2611" y="8854"/>
                  </a:lnTo>
                  <a:cubicBezTo>
                    <a:pt x="3029" y="9728"/>
                    <a:pt x="3859" y="10164"/>
                    <a:pt x="4689" y="10164"/>
                  </a:cubicBezTo>
                  <a:cubicBezTo>
                    <a:pt x="5519" y="10164"/>
                    <a:pt x="6351" y="9728"/>
                    <a:pt x="6774" y="8854"/>
                  </a:cubicBezTo>
                  <a:lnTo>
                    <a:pt x="10629" y="8854"/>
                  </a:lnTo>
                  <a:cubicBezTo>
                    <a:pt x="11047" y="9728"/>
                    <a:pt x="11877" y="10164"/>
                    <a:pt x="12706" y="10164"/>
                  </a:cubicBezTo>
                  <a:cubicBezTo>
                    <a:pt x="13535" y="10164"/>
                    <a:pt x="14364" y="9728"/>
                    <a:pt x="14782" y="8854"/>
                  </a:cubicBezTo>
                  <a:lnTo>
                    <a:pt x="16353" y="8854"/>
                  </a:lnTo>
                  <a:cubicBezTo>
                    <a:pt x="16891" y="8854"/>
                    <a:pt x="17319" y="8418"/>
                    <a:pt x="17319" y="7888"/>
                  </a:cubicBezTo>
                  <a:lnTo>
                    <a:pt x="17319" y="7656"/>
                  </a:lnTo>
                  <a:cubicBezTo>
                    <a:pt x="17319" y="7461"/>
                    <a:pt x="17161" y="7303"/>
                    <a:pt x="16966" y="7303"/>
                  </a:cubicBezTo>
                  <a:lnTo>
                    <a:pt x="16213" y="7303"/>
                  </a:lnTo>
                  <a:lnTo>
                    <a:pt x="16213" y="4831"/>
                  </a:lnTo>
                  <a:cubicBezTo>
                    <a:pt x="16204" y="3763"/>
                    <a:pt x="15879" y="2722"/>
                    <a:pt x="15275" y="1849"/>
                  </a:cubicBezTo>
                  <a:cubicBezTo>
                    <a:pt x="15015" y="1468"/>
                    <a:pt x="14736" y="1087"/>
                    <a:pt x="14504" y="771"/>
                  </a:cubicBezTo>
                  <a:cubicBezTo>
                    <a:pt x="14141" y="288"/>
                    <a:pt x="13575" y="0"/>
                    <a:pt x="12971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4" name="Google Shape;374;p38">
              <a:extLst>
                <a:ext uri="{FF2B5EF4-FFF2-40B4-BE49-F238E27FC236}">
                  <a16:creationId xmlns:a16="http://schemas.microsoft.com/office/drawing/2014/main" id="{E82C7921-37E1-1FAC-E03B-DA3F25E5BC48}"/>
                </a:ext>
              </a:extLst>
            </p:cNvPr>
            <p:cNvGrpSpPr/>
            <p:nvPr/>
          </p:nvGrpSpPr>
          <p:grpSpPr>
            <a:xfrm>
              <a:off x="6102245" y="1488852"/>
              <a:ext cx="1188596" cy="703743"/>
              <a:chOff x="6102245" y="830313"/>
              <a:chExt cx="1188596" cy="703743"/>
            </a:xfrm>
          </p:grpSpPr>
          <p:sp>
            <p:nvSpPr>
              <p:cNvPr id="375" name="Google Shape;375;p38">
                <a:extLst>
                  <a:ext uri="{FF2B5EF4-FFF2-40B4-BE49-F238E27FC236}">
                    <a16:creationId xmlns:a16="http://schemas.microsoft.com/office/drawing/2014/main" id="{7D50C315-F46B-9464-3833-097203E81120}"/>
                  </a:ext>
                </a:extLst>
              </p:cNvPr>
              <p:cNvSpPr/>
              <p:nvPr/>
            </p:nvSpPr>
            <p:spPr>
              <a:xfrm>
                <a:off x="6128378" y="830313"/>
                <a:ext cx="1085985" cy="612636"/>
              </a:xfrm>
              <a:custGeom>
                <a:avLst/>
                <a:gdLst/>
                <a:ahLst/>
                <a:cxnLst/>
                <a:rect l="l" t="t" r="r" b="b"/>
                <a:pathLst>
                  <a:path w="15833" h="8856" extrusionOk="0">
                    <a:moveTo>
                      <a:pt x="5640" y="1"/>
                    </a:moveTo>
                    <a:cubicBezTo>
                      <a:pt x="5278" y="1"/>
                      <a:pt x="4962" y="252"/>
                      <a:pt x="4878" y="614"/>
                    </a:cubicBezTo>
                    <a:lnTo>
                      <a:pt x="4219" y="2863"/>
                    </a:lnTo>
                    <a:cubicBezTo>
                      <a:pt x="4126" y="3253"/>
                      <a:pt x="3810" y="3550"/>
                      <a:pt x="3410" y="3606"/>
                    </a:cubicBezTo>
                    <a:lnTo>
                      <a:pt x="1013" y="3940"/>
                    </a:lnTo>
                    <a:cubicBezTo>
                      <a:pt x="437" y="4024"/>
                      <a:pt x="1" y="4516"/>
                      <a:pt x="1" y="5102"/>
                    </a:cubicBezTo>
                    <a:lnTo>
                      <a:pt x="1" y="8149"/>
                    </a:lnTo>
                    <a:cubicBezTo>
                      <a:pt x="1" y="8539"/>
                      <a:pt x="316" y="8855"/>
                      <a:pt x="707" y="8855"/>
                    </a:cubicBezTo>
                    <a:lnTo>
                      <a:pt x="15832" y="8855"/>
                    </a:lnTo>
                    <a:lnTo>
                      <a:pt x="15832" y="4851"/>
                    </a:lnTo>
                    <a:cubicBezTo>
                      <a:pt x="15832" y="3782"/>
                      <a:pt x="15507" y="2732"/>
                      <a:pt x="14894" y="1850"/>
                    </a:cubicBezTo>
                    <a:cubicBezTo>
                      <a:pt x="14634" y="1469"/>
                      <a:pt x="14355" y="1088"/>
                      <a:pt x="14123" y="772"/>
                    </a:cubicBezTo>
                    <a:cubicBezTo>
                      <a:pt x="13760" y="289"/>
                      <a:pt x="13194" y="1"/>
                      <a:pt x="1259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8">
                <a:extLst>
                  <a:ext uri="{FF2B5EF4-FFF2-40B4-BE49-F238E27FC236}">
                    <a16:creationId xmlns:a16="http://schemas.microsoft.com/office/drawing/2014/main" id="{C0F8C0FF-D780-FC62-F94C-B22853C590A3}"/>
                  </a:ext>
                </a:extLst>
              </p:cNvPr>
              <p:cNvSpPr/>
              <p:nvPr/>
            </p:nvSpPr>
            <p:spPr>
              <a:xfrm>
                <a:off x="6491013" y="881089"/>
                <a:ext cx="317366" cy="193559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2798" extrusionOk="0">
                    <a:moveTo>
                      <a:pt x="1310" y="1"/>
                    </a:moveTo>
                    <a:cubicBezTo>
                      <a:pt x="900" y="1"/>
                      <a:pt x="547" y="295"/>
                      <a:pt x="455" y="698"/>
                    </a:cubicBezTo>
                    <a:lnTo>
                      <a:pt x="0" y="2788"/>
                    </a:lnTo>
                    <a:lnTo>
                      <a:pt x="4627" y="2797"/>
                    </a:lnTo>
                    <a:lnTo>
                      <a:pt x="4627" y="1"/>
                    </a:lnTo>
                    <a:lnTo>
                      <a:pt x="1329" y="1"/>
                    </a:lnTo>
                    <a:cubicBezTo>
                      <a:pt x="1322" y="1"/>
                      <a:pt x="1316" y="1"/>
                      <a:pt x="1310" y="1"/>
                    </a:cubicBezTo>
                    <a:close/>
                  </a:path>
                </a:pathLst>
              </a:custGeom>
              <a:solidFill>
                <a:srgbClr val="522D2D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8">
                <a:extLst>
                  <a:ext uri="{FF2B5EF4-FFF2-40B4-BE49-F238E27FC236}">
                    <a16:creationId xmlns:a16="http://schemas.microsoft.com/office/drawing/2014/main" id="{49CA14E0-FCD2-D70F-47B7-D6ACE1DBF65E}"/>
                  </a:ext>
                </a:extLst>
              </p:cNvPr>
              <p:cNvSpPr/>
              <p:nvPr/>
            </p:nvSpPr>
            <p:spPr>
              <a:xfrm>
                <a:off x="6250742" y="1214870"/>
                <a:ext cx="347340" cy="319185"/>
              </a:xfrm>
              <a:custGeom>
                <a:avLst/>
                <a:gdLst/>
                <a:ahLst/>
                <a:cxnLst/>
                <a:rect l="l" t="t" r="r" b="b"/>
                <a:pathLst>
                  <a:path w="5064" h="4614" extrusionOk="0">
                    <a:moveTo>
                      <a:pt x="2532" y="0"/>
                    </a:moveTo>
                    <a:cubicBezTo>
                      <a:pt x="1942" y="0"/>
                      <a:pt x="1352" y="226"/>
                      <a:pt x="902" y="676"/>
                    </a:cubicBezTo>
                    <a:cubicBezTo>
                      <a:pt x="0" y="1577"/>
                      <a:pt x="0" y="3036"/>
                      <a:pt x="902" y="3937"/>
                    </a:cubicBezTo>
                    <a:cubicBezTo>
                      <a:pt x="1352" y="4388"/>
                      <a:pt x="1942" y="4613"/>
                      <a:pt x="2532" y="4613"/>
                    </a:cubicBezTo>
                    <a:cubicBezTo>
                      <a:pt x="3122" y="4613"/>
                      <a:pt x="3712" y="4388"/>
                      <a:pt x="4163" y="3937"/>
                    </a:cubicBezTo>
                    <a:cubicBezTo>
                      <a:pt x="5064" y="3036"/>
                      <a:pt x="5064" y="1577"/>
                      <a:pt x="4163" y="676"/>
                    </a:cubicBezTo>
                    <a:cubicBezTo>
                      <a:pt x="3712" y="226"/>
                      <a:pt x="3122" y="0"/>
                      <a:pt x="25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8">
                <a:extLst>
                  <a:ext uri="{FF2B5EF4-FFF2-40B4-BE49-F238E27FC236}">
                    <a16:creationId xmlns:a16="http://schemas.microsoft.com/office/drawing/2014/main" id="{AC8E6904-A145-DF59-C29C-4F31F45419C4}"/>
                  </a:ext>
                </a:extLst>
              </p:cNvPr>
              <p:cNvSpPr/>
              <p:nvPr/>
            </p:nvSpPr>
            <p:spPr>
              <a:xfrm>
                <a:off x="6337371" y="1293318"/>
                <a:ext cx="173464" cy="162221"/>
              </a:xfrm>
              <a:custGeom>
                <a:avLst/>
                <a:gdLst/>
                <a:ahLst/>
                <a:cxnLst/>
                <a:rect l="l" t="t" r="r" b="b"/>
                <a:pathLst>
                  <a:path w="2529" h="2345" extrusionOk="0">
                    <a:moveTo>
                      <a:pt x="1270" y="1"/>
                    </a:moveTo>
                    <a:cubicBezTo>
                      <a:pt x="703" y="1"/>
                      <a:pt x="204" y="405"/>
                      <a:pt x="112" y="982"/>
                    </a:cubicBezTo>
                    <a:cubicBezTo>
                      <a:pt x="1" y="1614"/>
                      <a:pt x="438" y="2218"/>
                      <a:pt x="1069" y="2329"/>
                    </a:cubicBezTo>
                    <a:cubicBezTo>
                      <a:pt x="1133" y="2340"/>
                      <a:pt x="1197" y="2344"/>
                      <a:pt x="1259" y="2344"/>
                    </a:cubicBezTo>
                    <a:cubicBezTo>
                      <a:pt x="1826" y="2344"/>
                      <a:pt x="2325" y="1940"/>
                      <a:pt x="2417" y="1363"/>
                    </a:cubicBezTo>
                    <a:cubicBezTo>
                      <a:pt x="2528" y="722"/>
                      <a:pt x="2091" y="118"/>
                      <a:pt x="1460" y="16"/>
                    </a:cubicBezTo>
                    <a:cubicBezTo>
                      <a:pt x="1396" y="6"/>
                      <a:pt x="1333" y="1"/>
                      <a:pt x="127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8">
                <a:extLst>
                  <a:ext uri="{FF2B5EF4-FFF2-40B4-BE49-F238E27FC236}">
                    <a16:creationId xmlns:a16="http://schemas.microsoft.com/office/drawing/2014/main" id="{8D639A9A-697F-1E45-FA89-06D753AF34CA}"/>
                  </a:ext>
                </a:extLst>
              </p:cNvPr>
              <p:cNvSpPr/>
              <p:nvPr/>
            </p:nvSpPr>
            <p:spPr>
              <a:xfrm>
                <a:off x="6391557" y="1349628"/>
                <a:ext cx="57410" cy="49739"/>
              </a:xfrm>
              <a:custGeom>
                <a:avLst/>
                <a:gdLst/>
                <a:ahLst/>
                <a:cxnLst/>
                <a:rect l="l" t="t" r="r" b="b"/>
                <a:pathLst>
                  <a:path w="837" h="719" extrusionOk="0">
                    <a:moveTo>
                      <a:pt x="484" y="1"/>
                    </a:moveTo>
                    <a:cubicBezTo>
                      <a:pt x="168" y="1"/>
                      <a:pt x="1" y="382"/>
                      <a:pt x="233" y="614"/>
                    </a:cubicBezTo>
                    <a:cubicBezTo>
                      <a:pt x="305" y="686"/>
                      <a:pt x="394" y="718"/>
                      <a:pt x="481" y="718"/>
                    </a:cubicBezTo>
                    <a:cubicBezTo>
                      <a:pt x="662" y="718"/>
                      <a:pt x="837" y="577"/>
                      <a:pt x="837" y="363"/>
                    </a:cubicBezTo>
                    <a:cubicBezTo>
                      <a:pt x="837" y="159"/>
                      <a:pt x="679" y="1"/>
                      <a:pt x="4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8">
                <a:extLst>
                  <a:ext uri="{FF2B5EF4-FFF2-40B4-BE49-F238E27FC236}">
                    <a16:creationId xmlns:a16="http://schemas.microsoft.com/office/drawing/2014/main" id="{DB853A29-71DE-71AB-FA79-3FA671024DB7}"/>
                  </a:ext>
                </a:extLst>
              </p:cNvPr>
              <p:cNvSpPr/>
              <p:nvPr/>
            </p:nvSpPr>
            <p:spPr>
              <a:xfrm>
                <a:off x="6145594" y="1167761"/>
                <a:ext cx="38959" cy="98440"/>
              </a:xfrm>
              <a:custGeom>
                <a:avLst/>
                <a:gdLst/>
                <a:ahLst/>
                <a:cxnLst/>
                <a:rect l="l" t="t" r="r" b="b"/>
                <a:pathLst>
                  <a:path w="568" h="1423" extrusionOk="0">
                    <a:moveTo>
                      <a:pt x="279" y="1"/>
                    </a:moveTo>
                    <a:cubicBezTo>
                      <a:pt x="130" y="1"/>
                      <a:pt x="0" y="131"/>
                      <a:pt x="0" y="289"/>
                    </a:cubicBezTo>
                    <a:lnTo>
                      <a:pt x="0" y="1143"/>
                    </a:lnTo>
                    <a:cubicBezTo>
                      <a:pt x="0" y="1292"/>
                      <a:pt x="130" y="1422"/>
                      <a:pt x="279" y="1422"/>
                    </a:cubicBezTo>
                    <a:cubicBezTo>
                      <a:pt x="437" y="1422"/>
                      <a:pt x="567" y="1292"/>
                      <a:pt x="567" y="1143"/>
                    </a:cubicBezTo>
                    <a:lnTo>
                      <a:pt x="567" y="289"/>
                    </a:lnTo>
                    <a:cubicBezTo>
                      <a:pt x="567" y="131"/>
                      <a:pt x="437" y="1"/>
                      <a:pt x="2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8">
                <a:extLst>
                  <a:ext uri="{FF2B5EF4-FFF2-40B4-BE49-F238E27FC236}">
                    <a16:creationId xmlns:a16="http://schemas.microsoft.com/office/drawing/2014/main" id="{0EC35387-9F37-2541-88F1-C7C05BCB8769}"/>
                  </a:ext>
                </a:extLst>
              </p:cNvPr>
              <p:cNvSpPr/>
              <p:nvPr/>
            </p:nvSpPr>
            <p:spPr>
              <a:xfrm>
                <a:off x="6102245" y="1335516"/>
                <a:ext cx="148566" cy="108055"/>
              </a:xfrm>
              <a:custGeom>
                <a:avLst/>
                <a:gdLst/>
                <a:ahLst/>
                <a:cxnLst/>
                <a:rect l="l" t="t" r="r" b="b"/>
                <a:pathLst>
                  <a:path w="2166" h="1562" extrusionOk="0">
                    <a:moveTo>
                      <a:pt x="354" y="1"/>
                    </a:moveTo>
                    <a:cubicBezTo>
                      <a:pt x="159" y="1"/>
                      <a:pt x="1" y="158"/>
                      <a:pt x="1" y="354"/>
                    </a:cubicBezTo>
                    <a:lnTo>
                      <a:pt x="1" y="595"/>
                    </a:lnTo>
                    <a:cubicBezTo>
                      <a:pt x="1" y="1125"/>
                      <a:pt x="428" y="1561"/>
                      <a:pt x="967" y="1561"/>
                    </a:cubicBezTo>
                    <a:lnTo>
                      <a:pt x="2165" y="1561"/>
                    </a:lnTo>
                    <a:lnTo>
                      <a:pt x="2165" y="354"/>
                    </a:lnTo>
                    <a:cubicBezTo>
                      <a:pt x="2165" y="158"/>
                      <a:pt x="2007" y="1"/>
                      <a:pt x="18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8">
                <a:extLst>
                  <a:ext uri="{FF2B5EF4-FFF2-40B4-BE49-F238E27FC236}">
                    <a16:creationId xmlns:a16="http://schemas.microsoft.com/office/drawing/2014/main" id="{51AF6CF6-D2D4-3785-0301-814D8DE66E01}"/>
                  </a:ext>
                </a:extLst>
              </p:cNvPr>
              <p:cNvSpPr/>
              <p:nvPr/>
            </p:nvSpPr>
            <p:spPr>
              <a:xfrm>
                <a:off x="7141658" y="1334893"/>
                <a:ext cx="149183" cy="108678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571" extrusionOk="0">
                    <a:moveTo>
                      <a:pt x="353" y="0"/>
                    </a:moveTo>
                    <a:cubicBezTo>
                      <a:pt x="158" y="0"/>
                      <a:pt x="0" y="167"/>
                      <a:pt x="0" y="363"/>
                    </a:cubicBezTo>
                    <a:lnTo>
                      <a:pt x="0" y="1570"/>
                    </a:lnTo>
                    <a:lnTo>
                      <a:pt x="1199" y="1570"/>
                    </a:lnTo>
                    <a:cubicBezTo>
                      <a:pt x="1737" y="1570"/>
                      <a:pt x="2174" y="1134"/>
                      <a:pt x="2174" y="595"/>
                    </a:cubicBezTo>
                    <a:lnTo>
                      <a:pt x="2174" y="363"/>
                    </a:lnTo>
                    <a:cubicBezTo>
                      <a:pt x="2174" y="167"/>
                      <a:pt x="2016" y="0"/>
                      <a:pt x="18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8">
                <a:extLst>
                  <a:ext uri="{FF2B5EF4-FFF2-40B4-BE49-F238E27FC236}">
                    <a16:creationId xmlns:a16="http://schemas.microsoft.com/office/drawing/2014/main" id="{517F1C19-112F-7707-4F8D-1594ADC482CB}"/>
                  </a:ext>
                </a:extLst>
              </p:cNvPr>
              <p:cNvSpPr/>
              <p:nvPr/>
            </p:nvSpPr>
            <p:spPr>
              <a:xfrm>
                <a:off x="7147351" y="1164578"/>
                <a:ext cx="67012" cy="110615"/>
              </a:xfrm>
              <a:custGeom>
                <a:avLst/>
                <a:gdLst/>
                <a:ahLst/>
                <a:cxnLst/>
                <a:rect l="l" t="t" r="r" b="b"/>
                <a:pathLst>
                  <a:path w="977" h="1599" extrusionOk="0">
                    <a:moveTo>
                      <a:pt x="1" y="0"/>
                    </a:moveTo>
                    <a:lnTo>
                      <a:pt x="1" y="1598"/>
                    </a:lnTo>
                    <a:lnTo>
                      <a:pt x="976" y="1598"/>
                    </a:lnTo>
                    <a:lnTo>
                      <a:pt x="9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8">
                <a:extLst>
                  <a:ext uri="{FF2B5EF4-FFF2-40B4-BE49-F238E27FC236}">
                    <a16:creationId xmlns:a16="http://schemas.microsoft.com/office/drawing/2014/main" id="{9D21C786-023E-A85B-BDE9-D40F6A7A4422}"/>
                  </a:ext>
                </a:extLst>
              </p:cNvPr>
              <p:cNvSpPr/>
              <p:nvPr/>
            </p:nvSpPr>
            <p:spPr>
              <a:xfrm>
                <a:off x="7147351" y="1164578"/>
                <a:ext cx="67012" cy="32859"/>
              </a:xfrm>
              <a:custGeom>
                <a:avLst/>
                <a:gdLst/>
                <a:ahLst/>
                <a:cxnLst/>
                <a:rect l="l" t="t" r="r" b="b"/>
                <a:pathLst>
                  <a:path w="977" h="475" extrusionOk="0">
                    <a:moveTo>
                      <a:pt x="1" y="0"/>
                    </a:moveTo>
                    <a:lnTo>
                      <a:pt x="1" y="474"/>
                    </a:lnTo>
                    <a:lnTo>
                      <a:pt x="976" y="474"/>
                    </a:lnTo>
                    <a:lnTo>
                      <a:pt x="9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8">
                <a:extLst>
                  <a:ext uri="{FF2B5EF4-FFF2-40B4-BE49-F238E27FC236}">
                    <a16:creationId xmlns:a16="http://schemas.microsoft.com/office/drawing/2014/main" id="{E6D9DC0D-6A22-220C-617C-C83CDE536466}"/>
                  </a:ext>
                </a:extLst>
              </p:cNvPr>
              <p:cNvSpPr/>
              <p:nvPr/>
            </p:nvSpPr>
            <p:spPr>
              <a:xfrm>
                <a:off x="6731215" y="1100313"/>
                <a:ext cx="77850" cy="37287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539" extrusionOk="0">
                    <a:moveTo>
                      <a:pt x="1" y="0"/>
                    </a:moveTo>
                    <a:lnTo>
                      <a:pt x="1" y="539"/>
                    </a:lnTo>
                    <a:lnTo>
                      <a:pt x="1134" y="539"/>
                    </a:lnTo>
                    <a:lnTo>
                      <a:pt x="1134" y="0"/>
                    </a:lnTo>
                    <a:close/>
                  </a:path>
                </a:pathLst>
              </a:custGeom>
              <a:solidFill>
                <a:srgbClr val="522D2D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8">
                <a:extLst>
                  <a:ext uri="{FF2B5EF4-FFF2-40B4-BE49-F238E27FC236}">
                    <a16:creationId xmlns:a16="http://schemas.microsoft.com/office/drawing/2014/main" id="{669E9C85-3945-1611-D088-90C808448040}"/>
                  </a:ext>
                </a:extLst>
              </p:cNvPr>
              <p:cNvSpPr/>
              <p:nvPr/>
            </p:nvSpPr>
            <p:spPr>
              <a:xfrm>
                <a:off x="6852276" y="879844"/>
                <a:ext cx="287529" cy="194181"/>
              </a:xfrm>
              <a:custGeom>
                <a:avLst/>
                <a:gdLst/>
                <a:ahLst/>
                <a:cxnLst/>
                <a:rect l="l" t="t" r="r" b="b"/>
                <a:pathLst>
                  <a:path w="4192" h="2807" extrusionOk="0">
                    <a:moveTo>
                      <a:pt x="1" y="0"/>
                    </a:moveTo>
                    <a:lnTo>
                      <a:pt x="1" y="2806"/>
                    </a:lnTo>
                    <a:lnTo>
                      <a:pt x="4191" y="2806"/>
                    </a:lnTo>
                    <a:lnTo>
                      <a:pt x="3058" y="679"/>
                    </a:lnTo>
                    <a:cubicBezTo>
                      <a:pt x="2835" y="261"/>
                      <a:pt x="2407" y="0"/>
                      <a:pt x="1933" y="0"/>
                    </a:cubicBezTo>
                    <a:close/>
                  </a:path>
                </a:pathLst>
              </a:custGeom>
              <a:solidFill>
                <a:srgbClr val="522D2D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8">
                <a:extLst>
                  <a:ext uri="{FF2B5EF4-FFF2-40B4-BE49-F238E27FC236}">
                    <a16:creationId xmlns:a16="http://schemas.microsoft.com/office/drawing/2014/main" id="{4BD906C6-07F5-9B4F-A58E-58FEDB8F64F0}"/>
                  </a:ext>
                </a:extLst>
              </p:cNvPr>
              <p:cNvSpPr/>
              <p:nvPr/>
            </p:nvSpPr>
            <p:spPr>
              <a:xfrm>
                <a:off x="6800697" y="1215009"/>
                <a:ext cx="347340" cy="318908"/>
              </a:xfrm>
              <a:custGeom>
                <a:avLst/>
                <a:gdLst/>
                <a:ahLst/>
                <a:cxnLst/>
                <a:rect l="l" t="t" r="r" b="b"/>
                <a:pathLst>
                  <a:path w="5064" h="4610" extrusionOk="0">
                    <a:moveTo>
                      <a:pt x="2539" y="0"/>
                    </a:moveTo>
                    <a:cubicBezTo>
                      <a:pt x="1495" y="0"/>
                      <a:pt x="545" y="711"/>
                      <a:pt x="298" y="1770"/>
                    </a:cubicBezTo>
                    <a:cubicBezTo>
                      <a:pt x="0" y="3015"/>
                      <a:pt x="762" y="4251"/>
                      <a:pt x="2007" y="4548"/>
                    </a:cubicBezTo>
                    <a:cubicBezTo>
                      <a:pt x="2184" y="4589"/>
                      <a:pt x="2360" y="4609"/>
                      <a:pt x="2534" y="4609"/>
                    </a:cubicBezTo>
                    <a:cubicBezTo>
                      <a:pt x="3577" y="4609"/>
                      <a:pt x="4521" y="3898"/>
                      <a:pt x="4776" y="2839"/>
                    </a:cubicBezTo>
                    <a:cubicBezTo>
                      <a:pt x="5064" y="1603"/>
                      <a:pt x="4302" y="358"/>
                      <a:pt x="3066" y="61"/>
                    </a:cubicBezTo>
                    <a:cubicBezTo>
                      <a:pt x="2890" y="20"/>
                      <a:pt x="2713" y="0"/>
                      <a:pt x="2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8">
                <a:extLst>
                  <a:ext uri="{FF2B5EF4-FFF2-40B4-BE49-F238E27FC236}">
                    <a16:creationId xmlns:a16="http://schemas.microsoft.com/office/drawing/2014/main" id="{368653F2-39ED-697D-7BB0-F92404BB9400}"/>
                  </a:ext>
                </a:extLst>
              </p:cNvPr>
              <p:cNvSpPr/>
              <p:nvPr/>
            </p:nvSpPr>
            <p:spPr>
              <a:xfrm>
                <a:off x="6887326" y="1293318"/>
                <a:ext cx="172778" cy="162221"/>
              </a:xfrm>
              <a:custGeom>
                <a:avLst/>
                <a:gdLst/>
                <a:ahLst/>
                <a:cxnLst/>
                <a:rect l="l" t="t" r="r" b="b"/>
                <a:pathLst>
                  <a:path w="2519" h="2345" extrusionOk="0">
                    <a:moveTo>
                      <a:pt x="1263" y="1"/>
                    </a:moveTo>
                    <a:cubicBezTo>
                      <a:pt x="703" y="1"/>
                      <a:pt x="204" y="405"/>
                      <a:pt x="103" y="982"/>
                    </a:cubicBezTo>
                    <a:cubicBezTo>
                      <a:pt x="1" y="1614"/>
                      <a:pt x="438" y="2218"/>
                      <a:pt x="1069" y="2329"/>
                    </a:cubicBezTo>
                    <a:cubicBezTo>
                      <a:pt x="1133" y="2340"/>
                      <a:pt x="1197" y="2344"/>
                      <a:pt x="1259" y="2344"/>
                    </a:cubicBezTo>
                    <a:cubicBezTo>
                      <a:pt x="1826" y="2344"/>
                      <a:pt x="2325" y="1940"/>
                      <a:pt x="2417" y="1363"/>
                    </a:cubicBezTo>
                    <a:cubicBezTo>
                      <a:pt x="2519" y="722"/>
                      <a:pt x="2091" y="118"/>
                      <a:pt x="1450" y="16"/>
                    </a:cubicBezTo>
                    <a:cubicBezTo>
                      <a:pt x="1388" y="6"/>
                      <a:pt x="1325" y="1"/>
                      <a:pt x="12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8">
                <a:extLst>
                  <a:ext uri="{FF2B5EF4-FFF2-40B4-BE49-F238E27FC236}">
                    <a16:creationId xmlns:a16="http://schemas.microsoft.com/office/drawing/2014/main" id="{F34A0F07-482C-73F1-6A65-DAE3F9222BF9}"/>
                  </a:ext>
                </a:extLst>
              </p:cNvPr>
              <p:cNvSpPr/>
              <p:nvPr/>
            </p:nvSpPr>
            <p:spPr>
              <a:xfrm>
                <a:off x="6941512" y="1349628"/>
                <a:ext cx="56793" cy="49739"/>
              </a:xfrm>
              <a:custGeom>
                <a:avLst/>
                <a:gdLst/>
                <a:ahLst/>
                <a:cxnLst/>
                <a:rect l="l" t="t" r="r" b="b"/>
                <a:pathLst>
                  <a:path w="828" h="719" extrusionOk="0">
                    <a:moveTo>
                      <a:pt x="475" y="1"/>
                    </a:moveTo>
                    <a:cubicBezTo>
                      <a:pt x="159" y="1"/>
                      <a:pt x="1" y="382"/>
                      <a:pt x="224" y="614"/>
                    </a:cubicBezTo>
                    <a:cubicBezTo>
                      <a:pt x="296" y="686"/>
                      <a:pt x="384" y="718"/>
                      <a:pt x="471" y="718"/>
                    </a:cubicBezTo>
                    <a:cubicBezTo>
                      <a:pt x="653" y="718"/>
                      <a:pt x="828" y="577"/>
                      <a:pt x="828" y="363"/>
                    </a:cubicBezTo>
                    <a:cubicBezTo>
                      <a:pt x="828" y="159"/>
                      <a:pt x="670" y="1"/>
                      <a:pt x="4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8">
                <a:extLst>
                  <a:ext uri="{FF2B5EF4-FFF2-40B4-BE49-F238E27FC236}">
                    <a16:creationId xmlns:a16="http://schemas.microsoft.com/office/drawing/2014/main" id="{B768B4C3-26FB-6BF1-3621-A8618A74126D}"/>
                  </a:ext>
                </a:extLst>
              </p:cNvPr>
              <p:cNvSpPr/>
              <p:nvPr/>
            </p:nvSpPr>
            <p:spPr>
              <a:xfrm>
                <a:off x="6102245" y="1335205"/>
                <a:ext cx="148566" cy="108055"/>
              </a:xfrm>
              <a:custGeom>
                <a:avLst/>
                <a:gdLst/>
                <a:ahLst/>
                <a:cxnLst/>
                <a:rect l="l" t="t" r="r" b="b"/>
                <a:pathLst>
                  <a:path w="2166" h="1562" extrusionOk="0">
                    <a:moveTo>
                      <a:pt x="354" y="1"/>
                    </a:moveTo>
                    <a:cubicBezTo>
                      <a:pt x="159" y="1"/>
                      <a:pt x="1" y="158"/>
                      <a:pt x="1" y="354"/>
                    </a:cubicBezTo>
                    <a:lnTo>
                      <a:pt x="1" y="595"/>
                    </a:lnTo>
                    <a:cubicBezTo>
                      <a:pt x="1" y="1125"/>
                      <a:pt x="428" y="1561"/>
                      <a:pt x="967" y="1561"/>
                    </a:cubicBezTo>
                    <a:lnTo>
                      <a:pt x="2165" y="1561"/>
                    </a:lnTo>
                    <a:lnTo>
                      <a:pt x="2165" y="354"/>
                    </a:lnTo>
                    <a:cubicBezTo>
                      <a:pt x="2165" y="158"/>
                      <a:pt x="2007" y="1"/>
                      <a:pt x="1812" y="1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8">
                <a:extLst>
                  <a:ext uri="{FF2B5EF4-FFF2-40B4-BE49-F238E27FC236}">
                    <a16:creationId xmlns:a16="http://schemas.microsoft.com/office/drawing/2014/main" id="{CD7FA5A1-82A3-0C0E-708B-98C857D446D8}"/>
                  </a:ext>
                </a:extLst>
              </p:cNvPr>
              <p:cNvSpPr/>
              <p:nvPr/>
            </p:nvSpPr>
            <p:spPr>
              <a:xfrm>
                <a:off x="7141658" y="1335205"/>
                <a:ext cx="149183" cy="108678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571" extrusionOk="0">
                    <a:moveTo>
                      <a:pt x="353" y="0"/>
                    </a:moveTo>
                    <a:cubicBezTo>
                      <a:pt x="158" y="0"/>
                      <a:pt x="0" y="167"/>
                      <a:pt x="0" y="363"/>
                    </a:cubicBezTo>
                    <a:lnTo>
                      <a:pt x="0" y="1570"/>
                    </a:lnTo>
                    <a:lnTo>
                      <a:pt x="1199" y="1570"/>
                    </a:lnTo>
                    <a:cubicBezTo>
                      <a:pt x="1737" y="1570"/>
                      <a:pt x="2174" y="1134"/>
                      <a:pt x="2174" y="595"/>
                    </a:cubicBezTo>
                    <a:lnTo>
                      <a:pt x="2174" y="363"/>
                    </a:lnTo>
                    <a:cubicBezTo>
                      <a:pt x="2174" y="167"/>
                      <a:pt x="2016" y="0"/>
                      <a:pt x="1821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" name="Google Shape;283;p38">
            <a:extLst>
              <a:ext uri="{FF2B5EF4-FFF2-40B4-BE49-F238E27FC236}">
                <a16:creationId xmlns:a16="http://schemas.microsoft.com/office/drawing/2014/main" id="{5969F545-2603-3EB2-D0E6-89D02573057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09513" y="1945537"/>
            <a:ext cx="6724973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Cảm ơn thầy và các bạn đã lắng nghe!</a:t>
            </a:r>
            <a:endParaRPr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559214-51E3-A0A5-A175-00821DE680E9}"/>
              </a:ext>
            </a:extLst>
          </p:cNvPr>
          <p:cNvSpPr txBox="1"/>
          <p:nvPr/>
        </p:nvSpPr>
        <p:spPr>
          <a:xfrm>
            <a:off x="8341895" y="4475139"/>
            <a:ext cx="348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749790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6" name="Google Shape;426;p40"/>
          <p:cNvGrpSpPr/>
          <p:nvPr/>
        </p:nvGrpSpPr>
        <p:grpSpPr>
          <a:xfrm>
            <a:off x="7220677" y="1145299"/>
            <a:ext cx="1210097" cy="1193308"/>
            <a:chOff x="7220677" y="1023549"/>
            <a:chExt cx="1210097" cy="1193308"/>
          </a:xfrm>
        </p:grpSpPr>
        <p:sp>
          <p:nvSpPr>
            <p:cNvPr id="427" name="Google Shape;427;p40"/>
            <p:cNvSpPr/>
            <p:nvPr/>
          </p:nvSpPr>
          <p:spPr>
            <a:xfrm>
              <a:off x="7574065" y="1023549"/>
              <a:ext cx="173727" cy="179570"/>
            </a:xfrm>
            <a:custGeom>
              <a:avLst/>
              <a:gdLst/>
              <a:ahLst/>
              <a:cxnLst/>
              <a:rect l="l" t="t" r="r" b="b"/>
              <a:pathLst>
                <a:path w="3485" h="3476" extrusionOk="0">
                  <a:moveTo>
                    <a:pt x="1413" y="1"/>
                  </a:moveTo>
                  <a:cubicBezTo>
                    <a:pt x="1339" y="1"/>
                    <a:pt x="1283" y="57"/>
                    <a:pt x="1283" y="122"/>
                  </a:cubicBezTo>
                  <a:lnTo>
                    <a:pt x="1283" y="317"/>
                  </a:lnTo>
                  <a:cubicBezTo>
                    <a:pt x="1283" y="393"/>
                    <a:pt x="1217" y="444"/>
                    <a:pt x="1152" y="444"/>
                  </a:cubicBezTo>
                  <a:cubicBezTo>
                    <a:pt x="1122" y="444"/>
                    <a:pt x="1093" y="433"/>
                    <a:pt x="1069" y="410"/>
                  </a:cubicBezTo>
                  <a:lnTo>
                    <a:pt x="930" y="270"/>
                  </a:lnTo>
                  <a:cubicBezTo>
                    <a:pt x="902" y="243"/>
                    <a:pt x="867" y="229"/>
                    <a:pt x="833" y="229"/>
                  </a:cubicBezTo>
                  <a:cubicBezTo>
                    <a:pt x="800" y="229"/>
                    <a:pt x="767" y="243"/>
                    <a:pt x="744" y="270"/>
                  </a:cubicBezTo>
                  <a:lnTo>
                    <a:pt x="279" y="735"/>
                  </a:lnTo>
                  <a:cubicBezTo>
                    <a:pt x="233" y="781"/>
                    <a:pt x="233" y="865"/>
                    <a:pt x="279" y="911"/>
                  </a:cubicBezTo>
                  <a:lnTo>
                    <a:pt x="419" y="1051"/>
                  </a:lnTo>
                  <a:cubicBezTo>
                    <a:pt x="502" y="1134"/>
                    <a:pt x="447" y="1274"/>
                    <a:pt x="326" y="1274"/>
                  </a:cubicBezTo>
                  <a:lnTo>
                    <a:pt x="131" y="1274"/>
                  </a:lnTo>
                  <a:cubicBezTo>
                    <a:pt x="56" y="1274"/>
                    <a:pt x="1" y="1330"/>
                    <a:pt x="1" y="1404"/>
                  </a:cubicBezTo>
                  <a:lnTo>
                    <a:pt x="1" y="2064"/>
                  </a:lnTo>
                  <a:cubicBezTo>
                    <a:pt x="1" y="2129"/>
                    <a:pt x="56" y="2194"/>
                    <a:pt x="131" y="2194"/>
                  </a:cubicBezTo>
                  <a:lnTo>
                    <a:pt x="326" y="2194"/>
                  </a:lnTo>
                  <a:cubicBezTo>
                    <a:pt x="447" y="2194"/>
                    <a:pt x="502" y="2324"/>
                    <a:pt x="419" y="2407"/>
                  </a:cubicBezTo>
                  <a:lnTo>
                    <a:pt x="279" y="2547"/>
                  </a:lnTo>
                  <a:cubicBezTo>
                    <a:pt x="233" y="2602"/>
                    <a:pt x="233" y="2677"/>
                    <a:pt x="279" y="2732"/>
                  </a:cubicBezTo>
                  <a:lnTo>
                    <a:pt x="744" y="3197"/>
                  </a:lnTo>
                  <a:cubicBezTo>
                    <a:pt x="767" y="3220"/>
                    <a:pt x="800" y="3232"/>
                    <a:pt x="833" y="3232"/>
                  </a:cubicBezTo>
                  <a:cubicBezTo>
                    <a:pt x="867" y="3232"/>
                    <a:pt x="902" y="3220"/>
                    <a:pt x="930" y="3197"/>
                  </a:cubicBezTo>
                  <a:lnTo>
                    <a:pt x="1069" y="3058"/>
                  </a:lnTo>
                  <a:cubicBezTo>
                    <a:pt x="1094" y="3030"/>
                    <a:pt x="1125" y="3018"/>
                    <a:pt x="1156" y="3018"/>
                  </a:cubicBezTo>
                  <a:cubicBezTo>
                    <a:pt x="1220" y="3018"/>
                    <a:pt x="1283" y="3069"/>
                    <a:pt x="1283" y="3151"/>
                  </a:cubicBezTo>
                  <a:lnTo>
                    <a:pt x="1283" y="3346"/>
                  </a:lnTo>
                  <a:cubicBezTo>
                    <a:pt x="1283" y="3411"/>
                    <a:pt x="1339" y="3466"/>
                    <a:pt x="1413" y="3476"/>
                  </a:cubicBezTo>
                  <a:lnTo>
                    <a:pt x="2073" y="3476"/>
                  </a:lnTo>
                  <a:cubicBezTo>
                    <a:pt x="2147" y="3476"/>
                    <a:pt x="2203" y="3411"/>
                    <a:pt x="2203" y="3346"/>
                  </a:cubicBezTo>
                  <a:lnTo>
                    <a:pt x="2203" y="3151"/>
                  </a:lnTo>
                  <a:cubicBezTo>
                    <a:pt x="2203" y="3069"/>
                    <a:pt x="2265" y="3018"/>
                    <a:pt x="2329" y="3018"/>
                  </a:cubicBezTo>
                  <a:cubicBezTo>
                    <a:pt x="2360" y="3018"/>
                    <a:pt x="2392" y="3030"/>
                    <a:pt x="2416" y="3058"/>
                  </a:cubicBezTo>
                  <a:lnTo>
                    <a:pt x="2556" y="3197"/>
                  </a:lnTo>
                  <a:cubicBezTo>
                    <a:pt x="2584" y="3220"/>
                    <a:pt x="2616" y="3232"/>
                    <a:pt x="2649" y="3232"/>
                  </a:cubicBezTo>
                  <a:cubicBezTo>
                    <a:pt x="2681" y="3232"/>
                    <a:pt x="2714" y="3220"/>
                    <a:pt x="2742" y="3197"/>
                  </a:cubicBezTo>
                  <a:lnTo>
                    <a:pt x="3206" y="2732"/>
                  </a:lnTo>
                  <a:cubicBezTo>
                    <a:pt x="3253" y="2677"/>
                    <a:pt x="3253" y="2602"/>
                    <a:pt x="3206" y="2547"/>
                  </a:cubicBezTo>
                  <a:lnTo>
                    <a:pt x="3067" y="2407"/>
                  </a:lnTo>
                  <a:cubicBezTo>
                    <a:pt x="2983" y="2324"/>
                    <a:pt x="3039" y="2194"/>
                    <a:pt x="3160" y="2194"/>
                  </a:cubicBezTo>
                  <a:lnTo>
                    <a:pt x="3355" y="2194"/>
                  </a:lnTo>
                  <a:cubicBezTo>
                    <a:pt x="3420" y="2194"/>
                    <a:pt x="3485" y="2129"/>
                    <a:pt x="3485" y="2064"/>
                  </a:cubicBezTo>
                  <a:lnTo>
                    <a:pt x="3485" y="1404"/>
                  </a:lnTo>
                  <a:cubicBezTo>
                    <a:pt x="3476" y="1335"/>
                    <a:pt x="3428" y="1282"/>
                    <a:pt x="3369" y="1282"/>
                  </a:cubicBezTo>
                  <a:cubicBezTo>
                    <a:pt x="3364" y="1282"/>
                    <a:pt x="3360" y="1282"/>
                    <a:pt x="3355" y="1283"/>
                  </a:cubicBezTo>
                  <a:lnTo>
                    <a:pt x="3160" y="1283"/>
                  </a:lnTo>
                  <a:cubicBezTo>
                    <a:pt x="3039" y="1274"/>
                    <a:pt x="2983" y="1144"/>
                    <a:pt x="3067" y="1060"/>
                  </a:cubicBezTo>
                  <a:lnTo>
                    <a:pt x="3206" y="921"/>
                  </a:lnTo>
                  <a:cubicBezTo>
                    <a:pt x="3253" y="865"/>
                    <a:pt x="3253" y="791"/>
                    <a:pt x="3206" y="735"/>
                  </a:cubicBezTo>
                  <a:lnTo>
                    <a:pt x="2742" y="270"/>
                  </a:lnTo>
                  <a:cubicBezTo>
                    <a:pt x="2714" y="247"/>
                    <a:pt x="2681" y="236"/>
                    <a:pt x="2649" y="236"/>
                  </a:cubicBezTo>
                  <a:cubicBezTo>
                    <a:pt x="2616" y="236"/>
                    <a:pt x="2584" y="247"/>
                    <a:pt x="2556" y="270"/>
                  </a:cubicBezTo>
                  <a:lnTo>
                    <a:pt x="2416" y="410"/>
                  </a:lnTo>
                  <a:cubicBezTo>
                    <a:pt x="2392" y="438"/>
                    <a:pt x="2360" y="450"/>
                    <a:pt x="2328" y="450"/>
                  </a:cubicBezTo>
                  <a:cubicBezTo>
                    <a:pt x="2265" y="450"/>
                    <a:pt x="2203" y="400"/>
                    <a:pt x="2203" y="326"/>
                  </a:cubicBezTo>
                  <a:lnTo>
                    <a:pt x="2203" y="122"/>
                  </a:lnTo>
                  <a:cubicBezTo>
                    <a:pt x="2203" y="57"/>
                    <a:pt x="2147" y="1"/>
                    <a:pt x="20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0"/>
            <p:cNvSpPr/>
            <p:nvPr/>
          </p:nvSpPr>
          <p:spPr>
            <a:xfrm>
              <a:off x="8257495" y="2037286"/>
              <a:ext cx="173279" cy="179570"/>
            </a:xfrm>
            <a:custGeom>
              <a:avLst/>
              <a:gdLst/>
              <a:ahLst/>
              <a:cxnLst/>
              <a:rect l="l" t="t" r="r" b="b"/>
              <a:pathLst>
                <a:path w="3476" h="3476" extrusionOk="0">
                  <a:moveTo>
                    <a:pt x="1738" y="1"/>
                  </a:moveTo>
                  <a:cubicBezTo>
                    <a:pt x="1487" y="1"/>
                    <a:pt x="1283" y="205"/>
                    <a:pt x="1283" y="456"/>
                  </a:cubicBezTo>
                  <a:lnTo>
                    <a:pt x="1283" y="1051"/>
                  </a:lnTo>
                  <a:cubicBezTo>
                    <a:pt x="1283" y="1172"/>
                    <a:pt x="1171" y="1283"/>
                    <a:pt x="1050" y="1283"/>
                  </a:cubicBezTo>
                  <a:lnTo>
                    <a:pt x="456" y="1283"/>
                  </a:lnTo>
                  <a:cubicBezTo>
                    <a:pt x="205" y="1283"/>
                    <a:pt x="1" y="1487"/>
                    <a:pt x="1" y="1738"/>
                  </a:cubicBezTo>
                  <a:cubicBezTo>
                    <a:pt x="1" y="1989"/>
                    <a:pt x="205" y="2194"/>
                    <a:pt x="456" y="2194"/>
                  </a:cubicBezTo>
                  <a:lnTo>
                    <a:pt x="1050" y="2194"/>
                  </a:lnTo>
                  <a:cubicBezTo>
                    <a:pt x="1171" y="2194"/>
                    <a:pt x="1283" y="2296"/>
                    <a:pt x="1283" y="2426"/>
                  </a:cubicBezTo>
                  <a:lnTo>
                    <a:pt x="1283" y="3020"/>
                  </a:lnTo>
                  <a:cubicBezTo>
                    <a:pt x="1283" y="3271"/>
                    <a:pt x="1487" y="3476"/>
                    <a:pt x="1738" y="3476"/>
                  </a:cubicBezTo>
                  <a:cubicBezTo>
                    <a:pt x="1989" y="3476"/>
                    <a:pt x="2193" y="3271"/>
                    <a:pt x="2193" y="3020"/>
                  </a:cubicBezTo>
                  <a:lnTo>
                    <a:pt x="2193" y="2426"/>
                  </a:lnTo>
                  <a:cubicBezTo>
                    <a:pt x="2193" y="2296"/>
                    <a:pt x="2295" y="2194"/>
                    <a:pt x="2426" y="2194"/>
                  </a:cubicBezTo>
                  <a:lnTo>
                    <a:pt x="3020" y="2194"/>
                  </a:lnTo>
                  <a:cubicBezTo>
                    <a:pt x="3271" y="2194"/>
                    <a:pt x="3475" y="1989"/>
                    <a:pt x="3475" y="1738"/>
                  </a:cubicBezTo>
                  <a:cubicBezTo>
                    <a:pt x="3475" y="1487"/>
                    <a:pt x="3271" y="1283"/>
                    <a:pt x="3020" y="1283"/>
                  </a:cubicBezTo>
                  <a:lnTo>
                    <a:pt x="2426" y="1283"/>
                  </a:lnTo>
                  <a:cubicBezTo>
                    <a:pt x="2295" y="1283"/>
                    <a:pt x="2193" y="1172"/>
                    <a:pt x="2193" y="1051"/>
                  </a:cubicBezTo>
                  <a:lnTo>
                    <a:pt x="2193" y="456"/>
                  </a:lnTo>
                  <a:cubicBezTo>
                    <a:pt x="2193" y="205"/>
                    <a:pt x="1989" y="1"/>
                    <a:pt x="17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0"/>
            <p:cNvSpPr/>
            <p:nvPr/>
          </p:nvSpPr>
          <p:spPr>
            <a:xfrm rot="1800110">
              <a:off x="7252881" y="1239726"/>
              <a:ext cx="191333" cy="180090"/>
            </a:xfrm>
            <a:custGeom>
              <a:avLst/>
              <a:gdLst/>
              <a:ahLst/>
              <a:cxnLst/>
              <a:rect l="l" t="t" r="r" b="b"/>
              <a:pathLst>
                <a:path w="3838" h="3486" extrusionOk="0">
                  <a:moveTo>
                    <a:pt x="1915" y="1"/>
                  </a:moveTo>
                  <a:cubicBezTo>
                    <a:pt x="1805" y="1"/>
                    <a:pt x="1696" y="63"/>
                    <a:pt x="1655" y="189"/>
                  </a:cubicBezTo>
                  <a:lnTo>
                    <a:pt x="1413" y="932"/>
                  </a:lnTo>
                  <a:cubicBezTo>
                    <a:pt x="1376" y="1044"/>
                    <a:pt x="1274" y="1118"/>
                    <a:pt x="1153" y="1118"/>
                  </a:cubicBezTo>
                  <a:lnTo>
                    <a:pt x="372" y="1118"/>
                  </a:lnTo>
                  <a:cubicBezTo>
                    <a:pt x="112" y="1118"/>
                    <a:pt x="1" y="1462"/>
                    <a:pt x="214" y="1610"/>
                  </a:cubicBezTo>
                  <a:lnTo>
                    <a:pt x="846" y="2075"/>
                  </a:lnTo>
                  <a:cubicBezTo>
                    <a:pt x="939" y="2149"/>
                    <a:pt x="986" y="2270"/>
                    <a:pt x="948" y="2381"/>
                  </a:cubicBezTo>
                  <a:lnTo>
                    <a:pt x="707" y="3125"/>
                  </a:lnTo>
                  <a:cubicBezTo>
                    <a:pt x="643" y="3316"/>
                    <a:pt x="795" y="3485"/>
                    <a:pt x="966" y="3485"/>
                  </a:cubicBezTo>
                  <a:cubicBezTo>
                    <a:pt x="1019" y="3485"/>
                    <a:pt x="1074" y="3469"/>
                    <a:pt x="1125" y="3431"/>
                  </a:cubicBezTo>
                  <a:lnTo>
                    <a:pt x="1757" y="2967"/>
                  </a:lnTo>
                  <a:cubicBezTo>
                    <a:pt x="1803" y="2934"/>
                    <a:pt x="1859" y="2918"/>
                    <a:pt x="1916" y="2918"/>
                  </a:cubicBezTo>
                  <a:cubicBezTo>
                    <a:pt x="1973" y="2918"/>
                    <a:pt x="2031" y="2934"/>
                    <a:pt x="2082" y="2967"/>
                  </a:cubicBezTo>
                  <a:lnTo>
                    <a:pt x="2714" y="3431"/>
                  </a:lnTo>
                  <a:cubicBezTo>
                    <a:pt x="2765" y="3469"/>
                    <a:pt x="2820" y="3485"/>
                    <a:pt x="2873" y="3485"/>
                  </a:cubicBezTo>
                  <a:cubicBezTo>
                    <a:pt x="3043" y="3485"/>
                    <a:pt x="3195" y="3316"/>
                    <a:pt x="3132" y="3125"/>
                  </a:cubicBezTo>
                  <a:lnTo>
                    <a:pt x="2890" y="2381"/>
                  </a:lnTo>
                  <a:cubicBezTo>
                    <a:pt x="2853" y="2270"/>
                    <a:pt x="2890" y="2149"/>
                    <a:pt x="2992" y="2075"/>
                  </a:cubicBezTo>
                  <a:lnTo>
                    <a:pt x="3624" y="1610"/>
                  </a:lnTo>
                  <a:cubicBezTo>
                    <a:pt x="3838" y="1452"/>
                    <a:pt x="3726" y="1118"/>
                    <a:pt x="3457" y="1118"/>
                  </a:cubicBezTo>
                  <a:lnTo>
                    <a:pt x="2677" y="1118"/>
                  </a:lnTo>
                  <a:cubicBezTo>
                    <a:pt x="2556" y="1118"/>
                    <a:pt x="2454" y="1044"/>
                    <a:pt x="2416" y="932"/>
                  </a:cubicBezTo>
                  <a:lnTo>
                    <a:pt x="2175" y="189"/>
                  </a:lnTo>
                  <a:cubicBezTo>
                    <a:pt x="2133" y="63"/>
                    <a:pt x="2024" y="1"/>
                    <a:pt x="1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4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Nội dung</a:t>
            </a:r>
            <a:endParaRPr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8" name="Google Shape;438;p40"/>
          <p:cNvSpPr txBox="1">
            <a:spLocks noGrp="1"/>
          </p:cNvSpPr>
          <p:nvPr>
            <p:ph type="title" idx="8"/>
          </p:nvPr>
        </p:nvSpPr>
        <p:spPr>
          <a:xfrm>
            <a:off x="1314065" y="1989880"/>
            <a:ext cx="794733" cy="764474"/>
          </a:xfrm>
          <a:prstGeom prst="rect">
            <a:avLst/>
          </a:prstGeom>
        </p:spPr>
        <p:txBody>
          <a:bodyPr spcFirstLastPara="1" wrap="square" lIns="91425" tIns="91425" rIns="91425" bIns="2286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01</a:t>
            </a:r>
            <a:endParaRPr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9" name="Google Shape;439;p40"/>
          <p:cNvSpPr txBox="1">
            <a:spLocks noGrp="1"/>
          </p:cNvSpPr>
          <p:nvPr>
            <p:ph type="subTitle" idx="9"/>
          </p:nvPr>
        </p:nvSpPr>
        <p:spPr>
          <a:xfrm>
            <a:off x="2236610" y="2117584"/>
            <a:ext cx="2573826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Giới thiệu </a:t>
            </a:r>
            <a:endParaRPr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43" name="Google Shape;443;p40"/>
          <p:cNvGrpSpPr/>
          <p:nvPr/>
        </p:nvGrpSpPr>
        <p:grpSpPr>
          <a:xfrm>
            <a:off x="694297" y="824288"/>
            <a:ext cx="452438" cy="556932"/>
            <a:chOff x="713234" y="999655"/>
            <a:chExt cx="452438" cy="556932"/>
          </a:xfrm>
        </p:grpSpPr>
        <p:sp>
          <p:nvSpPr>
            <p:cNvPr id="444" name="Google Shape;444;p40"/>
            <p:cNvSpPr/>
            <p:nvPr/>
          </p:nvSpPr>
          <p:spPr>
            <a:xfrm>
              <a:off x="713234" y="1415297"/>
              <a:ext cx="140826" cy="141290"/>
            </a:xfrm>
            <a:custGeom>
              <a:avLst/>
              <a:gdLst/>
              <a:ahLst/>
              <a:cxnLst/>
              <a:rect l="l" t="t" r="r" b="b"/>
              <a:pathLst>
                <a:path w="2825" h="2735" extrusionOk="0">
                  <a:moveTo>
                    <a:pt x="507" y="0"/>
                  </a:moveTo>
                  <a:cubicBezTo>
                    <a:pt x="391" y="0"/>
                    <a:pt x="274" y="44"/>
                    <a:pt x="186" y="133"/>
                  </a:cubicBezTo>
                  <a:cubicBezTo>
                    <a:pt x="0" y="309"/>
                    <a:pt x="0" y="606"/>
                    <a:pt x="186" y="783"/>
                  </a:cubicBezTo>
                  <a:lnTo>
                    <a:pt x="604" y="1201"/>
                  </a:lnTo>
                  <a:cubicBezTo>
                    <a:pt x="697" y="1294"/>
                    <a:pt x="697" y="1443"/>
                    <a:pt x="604" y="1536"/>
                  </a:cubicBezTo>
                  <a:lnTo>
                    <a:pt x="186" y="1954"/>
                  </a:lnTo>
                  <a:cubicBezTo>
                    <a:pt x="0" y="2130"/>
                    <a:pt x="0" y="2418"/>
                    <a:pt x="186" y="2595"/>
                  </a:cubicBezTo>
                  <a:cubicBezTo>
                    <a:pt x="274" y="2688"/>
                    <a:pt x="391" y="2734"/>
                    <a:pt x="507" y="2734"/>
                  </a:cubicBezTo>
                  <a:cubicBezTo>
                    <a:pt x="623" y="2734"/>
                    <a:pt x="739" y="2688"/>
                    <a:pt x="827" y="2595"/>
                  </a:cubicBezTo>
                  <a:lnTo>
                    <a:pt x="1245" y="2177"/>
                  </a:lnTo>
                  <a:cubicBezTo>
                    <a:pt x="1292" y="2130"/>
                    <a:pt x="1352" y="2107"/>
                    <a:pt x="1413" y="2107"/>
                  </a:cubicBezTo>
                  <a:cubicBezTo>
                    <a:pt x="1473" y="2107"/>
                    <a:pt x="1533" y="2130"/>
                    <a:pt x="1580" y="2177"/>
                  </a:cubicBezTo>
                  <a:lnTo>
                    <a:pt x="1998" y="2595"/>
                  </a:lnTo>
                  <a:cubicBezTo>
                    <a:pt x="2091" y="2688"/>
                    <a:pt x="2209" y="2734"/>
                    <a:pt x="2327" y="2734"/>
                  </a:cubicBezTo>
                  <a:cubicBezTo>
                    <a:pt x="2444" y="2734"/>
                    <a:pt x="2560" y="2688"/>
                    <a:pt x="2648" y="2595"/>
                  </a:cubicBezTo>
                  <a:cubicBezTo>
                    <a:pt x="2825" y="2418"/>
                    <a:pt x="2825" y="2130"/>
                    <a:pt x="2648" y="1954"/>
                  </a:cubicBezTo>
                  <a:lnTo>
                    <a:pt x="2230" y="1536"/>
                  </a:lnTo>
                  <a:cubicBezTo>
                    <a:pt x="2137" y="1443"/>
                    <a:pt x="2137" y="1294"/>
                    <a:pt x="2230" y="1201"/>
                  </a:cubicBezTo>
                  <a:lnTo>
                    <a:pt x="2648" y="783"/>
                  </a:lnTo>
                  <a:cubicBezTo>
                    <a:pt x="2825" y="606"/>
                    <a:pt x="2825" y="309"/>
                    <a:pt x="2648" y="133"/>
                  </a:cubicBezTo>
                  <a:cubicBezTo>
                    <a:pt x="2560" y="44"/>
                    <a:pt x="2444" y="0"/>
                    <a:pt x="2327" y="0"/>
                  </a:cubicBezTo>
                  <a:cubicBezTo>
                    <a:pt x="2209" y="0"/>
                    <a:pt x="2091" y="44"/>
                    <a:pt x="1998" y="133"/>
                  </a:cubicBezTo>
                  <a:lnTo>
                    <a:pt x="1580" y="551"/>
                  </a:lnTo>
                  <a:cubicBezTo>
                    <a:pt x="1533" y="597"/>
                    <a:pt x="1473" y="620"/>
                    <a:pt x="1413" y="620"/>
                  </a:cubicBezTo>
                  <a:cubicBezTo>
                    <a:pt x="1352" y="620"/>
                    <a:pt x="1292" y="597"/>
                    <a:pt x="1245" y="551"/>
                  </a:cubicBezTo>
                  <a:lnTo>
                    <a:pt x="827" y="133"/>
                  </a:lnTo>
                  <a:cubicBezTo>
                    <a:pt x="739" y="44"/>
                    <a:pt x="623" y="0"/>
                    <a:pt x="5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>
              <a:off x="800256" y="999655"/>
              <a:ext cx="172331" cy="180035"/>
            </a:xfrm>
            <a:custGeom>
              <a:avLst/>
              <a:gdLst/>
              <a:ahLst/>
              <a:cxnLst/>
              <a:rect l="l" t="t" r="r" b="b"/>
              <a:pathLst>
                <a:path w="3457" h="3485" extrusionOk="0">
                  <a:moveTo>
                    <a:pt x="1729" y="1"/>
                  </a:moveTo>
                  <a:cubicBezTo>
                    <a:pt x="1682" y="10"/>
                    <a:pt x="1654" y="38"/>
                    <a:pt x="1636" y="66"/>
                  </a:cubicBezTo>
                  <a:cubicBezTo>
                    <a:pt x="1301" y="688"/>
                    <a:pt x="846" y="1339"/>
                    <a:pt x="66" y="1636"/>
                  </a:cubicBezTo>
                  <a:cubicBezTo>
                    <a:pt x="38" y="1654"/>
                    <a:pt x="10" y="1673"/>
                    <a:pt x="1" y="1701"/>
                  </a:cubicBezTo>
                  <a:cubicBezTo>
                    <a:pt x="1" y="1704"/>
                    <a:pt x="1" y="1707"/>
                    <a:pt x="1" y="1710"/>
                  </a:cubicBezTo>
                  <a:lnTo>
                    <a:pt x="1" y="1719"/>
                  </a:lnTo>
                  <a:cubicBezTo>
                    <a:pt x="1" y="1729"/>
                    <a:pt x="1" y="1738"/>
                    <a:pt x="1" y="1747"/>
                  </a:cubicBezTo>
                  <a:cubicBezTo>
                    <a:pt x="1" y="1757"/>
                    <a:pt x="1" y="1766"/>
                    <a:pt x="1" y="1775"/>
                  </a:cubicBezTo>
                  <a:lnTo>
                    <a:pt x="1" y="1785"/>
                  </a:lnTo>
                  <a:cubicBezTo>
                    <a:pt x="1" y="1789"/>
                    <a:pt x="1" y="1791"/>
                    <a:pt x="1" y="1794"/>
                  </a:cubicBezTo>
                  <a:cubicBezTo>
                    <a:pt x="10" y="1822"/>
                    <a:pt x="38" y="1840"/>
                    <a:pt x="66" y="1850"/>
                  </a:cubicBezTo>
                  <a:cubicBezTo>
                    <a:pt x="846" y="2156"/>
                    <a:pt x="1301" y="2806"/>
                    <a:pt x="1636" y="3420"/>
                  </a:cubicBezTo>
                  <a:cubicBezTo>
                    <a:pt x="1654" y="3457"/>
                    <a:pt x="1682" y="3485"/>
                    <a:pt x="1729" y="3485"/>
                  </a:cubicBezTo>
                  <a:cubicBezTo>
                    <a:pt x="1766" y="3485"/>
                    <a:pt x="1803" y="3457"/>
                    <a:pt x="1822" y="3420"/>
                  </a:cubicBezTo>
                  <a:cubicBezTo>
                    <a:pt x="2156" y="2806"/>
                    <a:pt x="2611" y="2147"/>
                    <a:pt x="3382" y="1850"/>
                  </a:cubicBezTo>
                  <a:cubicBezTo>
                    <a:pt x="3410" y="1840"/>
                    <a:pt x="3438" y="1822"/>
                    <a:pt x="3457" y="1794"/>
                  </a:cubicBezTo>
                  <a:cubicBezTo>
                    <a:pt x="3457" y="1791"/>
                    <a:pt x="3457" y="1789"/>
                    <a:pt x="3457" y="1785"/>
                  </a:cubicBezTo>
                  <a:lnTo>
                    <a:pt x="3457" y="1775"/>
                  </a:lnTo>
                  <a:cubicBezTo>
                    <a:pt x="3457" y="1757"/>
                    <a:pt x="3457" y="1738"/>
                    <a:pt x="3457" y="1719"/>
                  </a:cubicBezTo>
                  <a:lnTo>
                    <a:pt x="3457" y="1710"/>
                  </a:lnTo>
                  <a:cubicBezTo>
                    <a:pt x="3457" y="1707"/>
                    <a:pt x="3457" y="1704"/>
                    <a:pt x="3457" y="1701"/>
                  </a:cubicBezTo>
                  <a:cubicBezTo>
                    <a:pt x="3438" y="1673"/>
                    <a:pt x="3410" y="1654"/>
                    <a:pt x="3382" y="1636"/>
                  </a:cubicBezTo>
                  <a:cubicBezTo>
                    <a:pt x="2611" y="1339"/>
                    <a:pt x="2156" y="688"/>
                    <a:pt x="1822" y="66"/>
                  </a:cubicBezTo>
                  <a:cubicBezTo>
                    <a:pt x="1803" y="38"/>
                    <a:pt x="1766" y="10"/>
                    <a:pt x="17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989272" y="1270959"/>
              <a:ext cx="176400" cy="183000"/>
            </a:xfrm>
            <a:prstGeom prst="donut">
              <a:avLst>
                <a:gd name="adj" fmla="val 22523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47" name="Google Shape;447;p40"/>
          <p:cNvGrpSpPr/>
          <p:nvPr/>
        </p:nvGrpSpPr>
        <p:grpSpPr>
          <a:xfrm>
            <a:off x="8064919" y="1068104"/>
            <a:ext cx="365800" cy="832201"/>
            <a:chOff x="421300" y="1281464"/>
            <a:chExt cx="365800" cy="832201"/>
          </a:xfrm>
        </p:grpSpPr>
        <p:sp>
          <p:nvSpPr>
            <p:cNvPr id="448" name="Google Shape;448;p40"/>
            <p:cNvSpPr/>
            <p:nvPr/>
          </p:nvSpPr>
          <p:spPr>
            <a:xfrm>
              <a:off x="421300" y="1281464"/>
              <a:ext cx="363842" cy="832201"/>
            </a:xfrm>
            <a:custGeom>
              <a:avLst/>
              <a:gdLst/>
              <a:ahLst/>
              <a:cxnLst/>
              <a:rect l="l" t="t" r="r" b="b"/>
              <a:pathLst>
                <a:path w="7517" h="17421" extrusionOk="0">
                  <a:moveTo>
                    <a:pt x="1366" y="0"/>
                  </a:moveTo>
                  <a:cubicBezTo>
                    <a:pt x="613" y="0"/>
                    <a:pt x="0" y="614"/>
                    <a:pt x="0" y="1366"/>
                  </a:cubicBezTo>
                  <a:lnTo>
                    <a:pt x="0" y="16055"/>
                  </a:lnTo>
                  <a:cubicBezTo>
                    <a:pt x="0" y="16808"/>
                    <a:pt x="613" y="17421"/>
                    <a:pt x="1366" y="17421"/>
                  </a:cubicBezTo>
                  <a:lnTo>
                    <a:pt x="6151" y="17421"/>
                  </a:lnTo>
                  <a:cubicBezTo>
                    <a:pt x="6913" y="17421"/>
                    <a:pt x="7516" y="16808"/>
                    <a:pt x="7516" y="16055"/>
                  </a:cubicBezTo>
                  <a:lnTo>
                    <a:pt x="7516" y="1366"/>
                  </a:lnTo>
                  <a:cubicBezTo>
                    <a:pt x="7516" y="614"/>
                    <a:pt x="6913" y="0"/>
                    <a:pt x="6151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9" name="Google Shape;449;p40"/>
            <p:cNvGrpSpPr/>
            <p:nvPr/>
          </p:nvGrpSpPr>
          <p:grpSpPr>
            <a:xfrm>
              <a:off x="422775" y="1281464"/>
              <a:ext cx="364326" cy="832201"/>
              <a:chOff x="5205000" y="2129825"/>
              <a:chExt cx="188175" cy="435525"/>
            </a:xfrm>
          </p:grpSpPr>
          <p:sp>
            <p:nvSpPr>
              <p:cNvPr id="450" name="Google Shape;450;p40"/>
              <p:cNvSpPr/>
              <p:nvPr/>
            </p:nvSpPr>
            <p:spPr>
              <a:xfrm>
                <a:off x="5205000" y="2129825"/>
                <a:ext cx="188175" cy="435525"/>
              </a:xfrm>
              <a:custGeom>
                <a:avLst/>
                <a:gdLst/>
                <a:ahLst/>
                <a:cxnLst/>
                <a:rect l="l" t="t" r="r" b="b"/>
                <a:pathLst>
                  <a:path w="7527" h="17421" extrusionOk="0">
                    <a:moveTo>
                      <a:pt x="1376" y="1"/>
                    </a:moveTo>
                    <a:cubicBezTo>
                      <a:pt x="614" y="1"/>
                      <a:pt x="10" y="614"/>
                      <a:pt x="10" y="1366"/>
                    </a:cubicBezTo>
                    <a:lnTo>
                      <a:pt x="10" y="16055"/>
                    </a:lnTo>
                    <a:cubicBezTo>
                      <a:pt x="1" y="16808"/>
                      <a:pt x="614" y="17421"/>
                      <a:pt x="1376" y="17421"/>
                    </a:cubicBezTo>
                    <a:lnTo>
                      <a:pt x="6161" y="17421"/>
                    </a:lnTo>
                    <a:cubicBezTo>
                      <a:pt x="6913" y="17421"/>
                      <a:pt x="7527" y="16808"/>
                      <a:pt x="7527" y="16055"/>
                    </a:cubicBezTo>
                    <a:lnTo>
                      <a:pt x="7527" y="1366"/>
                    </a:lnTo>
                    <a:cubicBezTo>
                      <a:pt x="7527" y="614"/>
                      <a:pt x="6913" y="1"/>
                      <a:pt x="61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40"/>
              <p:cNvSpPr/>
              <p:nvPr/>
            </p:nvSpPr>
            <p:spPr>
              <a:xfrm>
                <a:off x="5237300" y="2174425"/>
                <a:ext cx="108250" cy="92550"/>
              </a:xfrm>
              <a:custGeom>
                <a:avLst/>
                <a:gdLst/>
                <a:ahLst/>
                <a:cxnLst/>
                <a:rect l="l" t="t" r="r" b="b"/>
                <a:pathLst>
                  <a:path w="4330" h="3702" extrusionOk="0">
                    <a:moveTo>
                      <a:pt x="2489" y="0"/>
                    </a:moveTo>
                    <a:cubicBezTo>
                      <a:pt x="2483" y="0"/>
                      <a:pt x="2477" y="0"/>
                      <a:pt x="2472" y="0"/>
                    </a:cubicBezTo>
                    <a:cubicBezTo>
                      <a:pt x="818" y="0"/>
                      <a:pt x="0" y="1998"/>
                      <a:pt x="1162" y="3159"/>
                    </a:cubicBezTo>
                    <a:cubicBezTo>
                      <a:pt x="1540" y="3534"/>
                      <a:pt x="2003" y="3702"/>
                      <a:pt x="2459" y="3702"/>
                    </a:cubicBezTo>
                    <a:cubicBezTo>
                      <a:pt x="3414" y="3702"/>
                      <a:pt x="4330" y="2963"/>
                      <a:pt x="4330" y="1849"/>
                    </a:cubicBezTo>
                    <a:cubicBezTo>
                      <a:pt x="4321" y="824"/>
                      <a:pt x="3503" y="0"/>
                      <a:pt x="24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40"/>
              <p:cNvSpPr/>
              <p:nvPr/>
            </p:nvSpPr>
            <p:spPr>
              <a:xfrm>
                <a:off x="5237300" y="2301925"/>
                <a:ext cx="108250" cy="92725"/>
              </a:xfrm>
              <a:custGeom>
                <a:avLst/>
                <a:gdLst/>
                <a:ahLst/>
                <a:cxnLst/>
                <a:rect l="l" t="t" r="r" b="b"/>
                <a:pathLst>
                  <a:path w="4330" h="3709" extrusionOk="0">
                    <a:moveTo>
                      <a:pt x="2472" y="1"/>
                    </a:moveTo>
                    <a:cubicBezTo>
                      <a:pt x="818" y="10"/>
                      <a:pt x="0" y="1999"/>
                      <a:pt x="1162" y="3160"/>
                    </a:cubicBezTo>
                    <a:cubicBezTo>
                      <a:pt x="1541" y="3539"/>
                      <a:pt x="2006" y="3709"/>
                      <a:pt x="2462" y="3709"/>
                    </a:cubicBezTo>
                    <a:cubicBezTo>
                      <a:pt x="3413" y="3709"/>
                      <a:pt x="4324" y="2971"/>
                      <a:pt x="4330" y="1859"/>
                    </a:cubicBezTo>
                    <a:cubicBezTo>
                      <a:pt x="4330" y="828"/>
                      <a:pt x="3494" y="1"/>
                      <a:pt x="2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40"/>
              <p:cNvSpPr/>
              <p:nvPr/>
            </p:nvSpPr>
            <p:spPr>
              <a:xfrm>
                <a:off x="5237300" y="2431300"/>
                <a:ext cx="108250" cy="92625"/>
              </a:xfrm>
              <a:custGeom>
                <a:avLst/>
                <a:gdLst/>
                <a:ahLst/>
                <a:cxnLst/>
                <a:rect l="l" t="t" r="r" b="b"/>
                <a:pathLst>
                  <a:path w="4330" h="3705" extrusionOk="0">
                    <a:moveTo>
                      <a:pt x="2489" y="1"/>
                    </a:moveTo>
                    <a:cubicBezTo>
                      <a:pt x="2483" y="1"/>
                      <a:pt x="2477" y="1"/>
                      <a:pt x="2472" y="1"/>
                    </a:cubicBezTo>
                    <a:cubicBezTo>
                      <a:pt x="818" y="1"/>
                      <a:pt x="0" y="1999"/>
                      <a:pt x="1162" y="3160"/>
                    </a:cubicBezTo>
                    <a:cubicBezTo>
                      <a:pt x="1541" y="3536"/>
                      <a:pt x="2006" y="3705"/>
                      <a:pt x="2462" y="3705"/>
                    </a:cubicBezTo>
                    <a:cubicBezTo>
                      <a:pt x="3413" y="3705"/>
                      <a:pt x="4324" y="2971"/>
                      <a:pt x="4330" y="1859"/>
                    </a:cubicBezTo>
                    <a:cubicBezTo>
                      <a:pt x="4330" y="834"/>
                      <a:pt x="3503" y="1"/>
                      <a:pt x="24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438;p40">
            <a:extLst>
              <a:ext uri="{FF2B5EF4-FFF2-40B4-BE49-F238E27FC236}">
                <a16:creationId xmlns:a16="http://schemas.microsoft.com/office/drawing/2014/main" id="{3246BFB2-1C17-0078-D029-96A035CEC99A}"/>
              </a:ext>
            </a:extLst>
          </p:cNvPr>
          <p:cNvSpPr txBox="1">
            <a:spLocks/>
          </p:cNvSpPr>
          <p:nvPr/>
        </p:nvSpPr>
        <p:spPr>
          <a:xfrm>
            <a:off x="4932390" y="1989880"/>
            <a:ext cx="794733" cy="764474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2286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"/>
              <a:buNone/>
              <a:defRPr sz="3000" b="1" i="0" u="none" strike="noStrike" cap="none">
                <a:solidFill>
                  <a:schemeClr val="accent6"/>
                </a:solidFill>
                <a:latin typeface="Delius"/>
                <a:ea typeface="Delius"/>
                <a:cs typeface="Delius"/>
                <a:sym typeface="Deli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"/>
              <a:buNone/>
              <a:defRPr sz="3000" b="1" i="0" u="none" strike="noStrike" cap="none">
                <a:solidFill>
                  <a:schemeClr val="dk1"/>
                </a:solidFill>
                <a:latin typeface="Delius"/>
                <a:ea typeface="Delius"/>
                <a:cs typeface="Delius"/>
                <a:sym typeface="Deli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"/>
              <a:buNone/>
              <a:defRPr sz="3000" b="1" i="0" u="none" strike="noStrike" cap="none">
                <a:solidFill>
                  <a:schemeClr val="dk1"/>
                </a:solidFill>
                <a:latin typeface="Delius"/>
                <a:ea typeface="Delius"/>
                <a:cs typeface="Delius"/>
                <a:sym typeface="Deli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"/>
              <a:buNone/>
              <a:defRPr sz="3000" b="1" i="0" u="none" strike="noStrike" cap="none">
                <a:solidFill>
                  <a:schemeClr val="dk1"/>
                </a:solidFill>
                <a:latin typeface="Delius"/>
                <a:ea typeface="Delius"/>
                <a:cs typeface="Delius"/>
                <a:sym typeface="Deli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"/>
              <a:buNone/>
              <a:defRPr sz="3000" b="1" i="0" u="none" strike="noStrike" cap="none">
                <a:solidFill>
                  <a:schemeClr val="dk1"/>
                </a:solidFill>
                <a:latin typeface="Delius"/>
                <a:ea typeface="Delius"/>
                <a:cs typeface="Delius"/>
                <a:sym typeface="Deli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"/>
              <a:buNone/>
              <a:defRPr sz="3000" b="1" i="0" u="none" strike="noStrike" cap="none">
                <a:solidFill>
                  <a:schemeClr val="dk1"/>
                </a:solidFill>
                <a:latin typeface="Delius"/>
                <a:ea typeface="Delius"/>
                <a:cs typeface="Delius"/>
                <a:sym typeface="Deli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"/>
              <a:buNone/>
              <a:defRPr sz="3000" b="1" i="0" u="none" strike="noStrike" cap="none">
                <a:solidFill>
                  <a:schemeClr val="dk1"/>
                </a:solidFill>
                <a:latin typeface="Delius"/>
                <a:ea typeface="Delius"/>
                <a:cs typeface="Delius"/>
                <a:sym typeface="Deli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"/>
              <a:buNone/>
              <a:defRPr sz="3000" b="1" i="0" u="none" strike="noStrike" cap="none">
                <a:solidFill>
                  <a:schemeClr val="dk1"/>
                </a:solidFill>
                <a:latin typeface="Delius"/>
                <a:ea typeface="Delius"/>
                <a:cs typeface="Delius"/>
                <a:sym typeface="Deli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"/>
              <a:buNone/>
              <a:defRPr sz="3000" b="1" i="0" u="none" strike="noStrike" cap="none">
                <a:solidFill>
                  <a:schemeClr val="dk1"/>
                </a:solidFill>
                <a:latin typeface="Delius"/>
                <a:ea typeface="Delius"/>
                <a:cs typeface="Delius"/>
                <a:sym typeface="Delius"/>
              </a:defRPr>
            </a:lvl9pPr>
          </a:lstStyle>
          <a:p>
            <a:r>
              <a:rPr lang="e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02</a:t>
            </a:r>
          </a:p>
        </p:txBody>
      </p:sp>
      <p:sp>
        <p:nvSpPr>
          <p:cNvPr id="23" name="Google Shape;439;p40">
            <a:extLst>
              <a:ext uri="{FF2B5EF4-FFF2-40B4-BE49-F238E27FC236}">
                <a16:creationId xmlns:a16="http://schemas.microsoft.com/office/drawing/2014/main" id="{78A56611-C950-E46B-286A-DBF0703AF880}"/>
              </a:ext>
            </a:extLst>
          </p:cNvPr>
          <p:cNvSpPr txBox="1">
            <a:spLocks/>
          </p:cNvSpPr>
          <p:nvPr/>
        </p:nvSpPr>
        <p:spPr>
          <a:xfrm>
            <a:off x="5850771" y="2116458"/>
            <a:ext cx="257382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Delius"/>
                <a:ea typeface="Delius"/>
                <a:cs typeface="Delius"/>
                <a:sym typeface="Deliu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Phương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pháp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Google Shape;438;p40">
            <a:extLst>
              <a:ext uri="{FF2B5EF4-FFF2-40B4-BE49-F238E27FC236}">
                <a16:creationId xmlns:a16="http://schemas.microsoft.com/office/drawing/2014/main" id="{B9D7DB72-2D95-D53E-9496-0FC4C9F2C7C8}"/>
              </a:ext>
            </a:extLst>
          </p:cNvPr>
          <p:cNvSpPr txBox="1">
            <a:spLocks/>
          </p:cNvSpPr>
          <p:nvPr/>
        </p:nvSpPr>
        <p:spPr>
          <a:xfrm>
            <a:off x="1314065" y="3071573"/>
            <a:ext cx="794733" cy="764474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2286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"/>
              <a:buNone/>
              <a:defRPr sz="3000" b="1" i="0" u="none" strike="noStrike" cap="none">
                <a:solidFill>
                  <a:schemeClr val="accent6"/>
                </a:solidFill>
                <a:latin typeface="Delius"/>
                <a:ea typeface="Delius"/>
                <a:cs typeface="Delius"/>
                <a:sym typeface="Deli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"/>
              <a:buNone/>
              <a:defRPr sz="3000" b="1" i="0" u="none" strike="noStrike" cap="none">
                <a:solidFill>
                  <a:schemeClr val="dk1"/>
                </a:solidFill>
                <a:latin typeface="Delius"/>
                <a:ea typeface="Delius"/>
                <a:cs typeface="Delius"/>
                <a:sym typeface="Deli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"/>
              <a:buNone/>
              <a:defRPr sz="3000" b="1" i="0" u="none" strike="noStrike" cap="none">
                <a:solidFill>
                  <a:schemeClr val="dk1"/>
                </a:solidFill>
                <a:latin typeface="Delius"/>
                <a:ea typeface="Delius"/>
                <a:cs typeface="Delius"/>
                <a:sym typeface="Deli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"/>
              <a:buNone/>
              <a:defRPr sz="3000" b="1" i="0" u="none" strike="noStrike" cap="none">
                <a:solidFill>
                  <a:schemeClr val="dk1"/>
                </a:solidFill>
                <a:latin typeface="Delius"/>
                <a:ea typeface="Delius"/>
                <a:cs typeface="Delius"/>
                <a:sym typeface="Deli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"/>
              <a:buNone/>
              <a:defRPr sz="3000" b="1" i="0" u="none" strike="noStrike" cap="none">
                <a:solidFill>
                  <a:schemeClr val="dk1"/>
                </a:solidFill>
                <a:latin typeface="Delius"/>
                <a:ea typeface="Delius"/>
                <a:cs typeface="Delius"/>
                <a:sym typeface="Deli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"/>
              <a:buNone/>
              <a:defRPr sz="3000" b="1" i="0" u="none" strike="noStrike" cap="none">
                <a:solidFill>
                  <a:schemeClr val="dk1"/>
                </a:solidFill>
                <a:latin typeface="Delius"/>
                <a:ea typeface="Delius"/>
                <a:cs typeface="Delius"/>
                <a:sym typeface="Deli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"/>
              <a:buNone/>
              <a:defRPr sz="3000" b="1" i="0" u="none" strike="noStrike" cap="none">
                <a:solidFill>
                  <a:schemeClr val="dk1"/>
                </a:solidFill>
                <a:latin typeface="Delius"/>
                <a:ea typeface="Delius"/>
                <a:cs typeface="Delius"/>
                <a:sym typeface="Deli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"/>
              <a:buNone/>
              <a:defRPr sz="3000" b="1" i="0" u="none" strike="noStrike" cap="none">
                <a:solidFill>
                  <a:schemeClr val="dk1"/>
                </a:solidFill>
                <a:latin typeface="Delius"/>
                <a:ea typeface="Delius"/>
                <a:cs typeface="Delius"/>
                <a:sym typeface="Deli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"/>
              <a:buNone/>
              <a:defRPr sz="3000" b="1" i="0" u="none" strike="noStrike" cap="none">
                <a:solidFill>
                  <a:schemeClr val="dk1"/>
                </a:solidFill>
                <a:latin typeface="Delius"/>
                <a:ea typeface="Delius"/>
                <a:cs typeface="Delius"/>
                <a:sym typeface="Delius"/>
              </a:defRPr>
            </a:lvl9pPr>
          </a:lstStyle>
          <a:p>
            <a:r>
              <a:rPr lang="e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03</a:t>
            </a:r>
          </a:p>
        </p:txBody>
      </p:sp>
      <p:sp>
        <p:nvSpPr>
          <p:cNvPr id="27" name="Google Shape;439;p40">
            <a:extLst>
              <a:ext uri="{FF2B5EF4-FFF2-40B4-BE49-F238E27FC236}">
                <a16:creationId xmlns:a16="http://schemas.microsoft.com/office/drawing/2014/main" id="{BFFF3DA1-4450-3DEE-8FDC-7618D1793596}"/>
              </a:ext>
            </a:extLst>
          </p:cNvPr>
          <p:cNvSpPr txBox="1">
            <a:spLocks/>
          </p:cNvSpPr>
          <p:nvPr/>
        </p:nvSpPr>
        <p:spPr>
          <a:xfrm>
            <a:off x="2236610" y="3199277"/>
            <a:ext cx="257382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Delius"/>
                <a:ea typeface="Delius"/>
                <a:cs typeface="Delius"/>
                <a:sym typeface="Deliu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nghiệm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Google Shape;438;p40">
            <a:extLst>
              <a:ext uri="{FF2B5EF4-FFF2-40B4-BE49-F238E27FC236}">
                <a16:creationId xmlns:a16="http://schemas.microsoft.com/office/drawing/2014/main" id="{E4465642-3CF0-5CEC-622A-796CFB57CDF1}"/>
              </a:ext>
            </a:extLst>
          </p:cNvPr>
          <p:cNvSpPr txBox="1">
            <a:spLocks/>
          </p:cNvSpPr>
          <p:nvPr/>
        </p:nvSpPr>
        <p:spPr>
          <a:xfrm>
            <a:off x="4932390" y="3070133"/>
            <a:ext cx="794733" cy="764474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2286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"/>
              <a:buNone/>
              <a:defRPr sz="3000" b="1" i="0" u="none" strike="noStrike" cap="none">
                <a:solidFill>
                  <a:schemeClr val="accent6"/>
                </a:solidFill>
                <a:latin typeface="Delius"/>
                <a:ea typeface="Delius"/>
                <a:cs typeface="Delius"/>
                <a:sym typeface="Deli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"/>
              <a:buNone/>
              <a:defRPr sz="3000" b="1" i="0" u="none" strike="noStrike" cap="none">
                <a:solidFill>
                  <a:schemeClr val="dk1"/>
                </a:solidFill>
                <a:latin typeface="Delius"/>
                <a:ea typeface="Delius"/>
                <a:cs typeface="Delius"/>
                <a:sym typeface="Deli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"/>
              <a:buNone/>
              <a:defRPr sz="3000" b="1" i="0" u="none" strike="noStrike" cap="none">
                <a:solidFill>
                  <a:schemeClr val="dk1"/>
                </a:solidFill>
                <a:latin typeface="Delius"/>
                <a:ea typeface="Delius"/>
                <a:cs typeface="Delius"/>
                <a:sym typeface="Deli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"/>
              <a:buNone/>
              <a:defRPr sz="3000" b="1" i="0" u="none" strike="noStrike" cap="none">
                <a:solidFill>
                  <a:schemeClr val="dk1"/>
                </a:solidFill>
                <a:latin typeface="Delius"/>
                <a:ea typeface="Delius"/>
                <a:cs typeface="Delius"/>
                <a:sym typeface="Deli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"/>
              <a:buNone/>
              <a:defRPr sz="3000" b="1" i="0" u="none" strike="noStrike" cap="none">
                <a:solidFill>
                  <a:schemeClr val="dk1"/>
                </a:solidFill>
                <a:latin typeface="Delius"/>
                <a:ea typeface="Delius"/>
                <a:cs typeface="Delius"/>
                <a:sym typeface="Deli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"/>
              <a:buNone/>
              <a:defRPr sz="3000" b="1" i="0" u="none" strike="noStrike" cap="none">
                <a:solidFill>
                  <a:schemeClr val="dk1"/>
                </a:solidFill>
                <a:latin typeface="Delius"/>
                <a:ea typeface="Delius"/>
                <a:cs typeface="Delius"/>
                <a:sym typeface="Deli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"/>
              <a:buNone/>
              <a:defRPr sz="3000" b="1" i="0" u="none" strike="noStrike" cap="none">
                <a:solidFill>
                  <a:schemeClr val="dk1"/>
                </a:solidFill>
                <a:latin typeface="Delius"/>
                <a:ea typeface="Delius"/>
                <a:cs typeface="Delius"/>
                <a:sym typeface="Deli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"/>
              <a:buNone/>
              <a:defRPr sz="3000" b="1" i="0" u="none" strike="noStrike" cap="none">
                <a:solidFill>
                  <a:schemeClr val="dk1"/>
                </a:solidFill>
                <a:latin typeface="Delius"/>
                <a:ea typeface="Delius"/>
                <a:cs typeface="Delius"/>
                <a:sym typeface="Deli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ius"/>
              <a:buNone/>
              <a:defRPr sz="3000" b="1" i="0" u="none" strike="noStrike" cap="none">
                <a:solidFill>
                  <a:schemeClr val="dk1"/>
                </a:solidFill>
                <a:latin typeface="Delius"/>
                <a:ea typeface="Delius"/>
                <a:cs typeface="Delius"/>
                <a:sym typeface="Delius"/>
              </a:defRPr>
            </a:lvl9pPr>
          </a:lstStyle>
          <a:p>
            <a:r>
              <a:rPr lang="e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04</a:t>
            </a:r>
          </a:p>
        </p:txBody>
      </p:sp>
      <p:sp>
        <p:nvSpPr>
          <p:cNvPr id="29" name="Google Shape;439;p40">
            <a:extLst>
              <a:ext uri="{FF2B5EF4-FFF2-40B4-BE49-F238E27FC236}">
                <a16:creationId xmlns:a16="http://schemas.microsoft.com/office/drawing/2014/main" id="{06BCB447-C406-B475-59BA-64E6E5DE3EB1}"/>
              </a:ext>
            </a:extLst>
          </p:cNvPr>
          <p:cNvSpPr txBox="1">
            <a:spLocks/>
          </p:cNvSpPr>
          <p:nvPr/>
        </p:nvSpPr>
        <p:spPr>
          <a:xfrm>
            <a:off x="5854935" y="3197837"/>
            <a:ext cx="257382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Delius"/>
                <a:ea typeface="Delius"/>
                <a:cs typeface="Delius"/>
                <a:sym typeface="Deliu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luận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AFE5F1-290B-6F17-DA65-3AEAE16D89EC}"/>
              </a:ext>
            </a:extLst>
          </p:cNvPr>
          <p:cNvSpPr txBox="1"/>
          <p:nvPr/>
        </p:nvSpPr>
        <p:spPr>
          <a:xfrm>
            <a:off x="8428882" y="4475139"/>
            <a:ext cx="261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2"/>
          <p:cNvSpPr txBox="1">
            <a:spLocks noGrp="1"/>
          </p:cNvSpPr>
          <p:nvPr>
            <p:ph type="title"/>
          </p:nvPr>
        </p:nvSpPr>
        <p:spPr>
          <a:xfrm>
            <a:off x="730065" y="2934247"/>
            <a:ext cx="5423073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Giới thiệu</a:t>
            </a:r>
            <a:endParaRPr sz="4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9" name="Google Shape;539;p42"/>
          <p:cNvSpPr txBox="1">
            <a:spLocks noGrp="1"/>
          </p:cNvSpPr>
          <p:nvPr>
            <p:ph type="title" idx="2"/>
          </p:nvPr>
        </p:nvSpPr>
        <p:spPr>
          <a:xfrm>
            <a:off x="2581516" y="1403037"/>
            <a:ext cx="1320300" cy="1320300"/>
          </a:xfrm>
          <a:prstGeom prst="rect">
            <a:avLst/>
          </a:prstGeom>
        </p:spPr>
        <p:txBody>
          <a:bodyPr spcFirstLastPara="1" wrap="square" lIns="91425" tIns="91425" rIns="91425" bIns="2743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01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41" name="Google Shape;541;p42"/>
          <p:cNvGrpSpPr/>
          <p:nvPr/>
        </p:nvGrpSpPr>
        <p:grpSpPr>
          <a:xfrm>
            <a:off x="6250177" y="995895"/>
            <a:ext cx="1987843" cy="3149826"/>
            <a:chOff x="6250177" y="995895"/>
            <a:chExt cx="1987843" cy="3149826"/>
          </a:xfrm>
        </p:grpSpPr>
        <p:sp>
          <p:nvSpPr>
            <p:cNvPr id="542" name="Google Shape;542;p42"/>
            <p:cNvSpPr/>
            <p:nvPr/>
          </p:nvSpPr>
          <p:spPr>
            <a:xfrm>
              <a:off x="7799832" y="2039513"/>
              <a:ext cx="140826" cy="141290"/>
            </a:xfrm>
            <a:custGeom>
              <a:avLst/>
              <a:gdLst/>
              <a:ahLst/>
              <a:cxnLst/>
              <a:rect l="l" t="t" r="r" b="b"/>
              <a:pathLst>
                <a:path w="2825" h="2735" extrusionOk="0">
                  <a:moveTo>
                    <a:pt x="507" y="0"/>
                  </a:moveTo>
                  <a:cubicBezTo>
                    <a:pt x="391" y="0"/>
                    <a:pt x="274" y="44"/>
                    <a:pt x="186" y="133"/>
                  </a:cubicBezTo>
                  <a:cubicBezTo>
                    <a:pt x="0" y="309"/>
                    <a:pt x="0" y="606"/>
                    <a:pt x="186" y="783"/>
                  </a:cubicBezTo>
                  <a:lnTo>
                    <a:pt x="604" y="1201"/>
                  </a:lnTo>
                  <a:cubicBezTo>
                    <a:pt x="697" y="1294"/>
                    <a:pt x="697" y="1443"/>
                    <a:pt x="604" y="1536"/>
                  </a:cubicBezTo>
                  <a:lnTo>
                    <a:pt x="186" y="1954"/>
                  </a:lnTo>
                  <a:cubicBezTo>
                    <a:pt x="0" y="2130"/>
                    <a:pt x="0" y="2418"/>
                    <a:pt x="186" y="2595"/>
                  </a:cubicBezTo>
                  <a:cubicBezTo>
                    <a:pt x="274" y="2688"/>
                    <a:pt x="391" y="2734"/>
                    <a:pt x="507" y="2734"/>
                  </a:cubicBezTo>
                  <a:cubicBezTo>
                    <a:pt x="623" y="2734"/>
                    <a:pt x="739" y="2688"/>
                    <a:pt x="827" y="2595"/>
                  </a:cubicBezTo>
                  <a:lnTo>
                    <a:pt x="1245" y="2177"/>
                  </a:lnTo>
                  <a:cubicBezTo>
                    <a:pt x="1292" y="2130"/>
                    <a:pt x="1352" y="2107"/>
                    <a:pt x="1413" y="2107"/>
                  </a:cubicBezTo>
                  <a:cubicBezTo>
                    <a:pt x="1473" y="2107"/>
                    <a:pt x="1533" y="2130"/>
                    <a:pt x="1580" y="2177"/>
                  </a:cubicBezTo>
                  <a:lnTo>
                    <a:pt x="1998" y="2595"/>
                  </a:lnTo>
                  <a:cubicBezTo>
                    <a:pt x="2091" y="2688"/>
                    <a:pt x="2209" y="2734"/>
                    <a:pt x="2327" y="2734"/>
                  </a:cubicBezTo>
                  <a:cubicBezTo>
                    <a:pt x="2444" y="2734"/>
                    <a:pt x="2560" y="2688"/>
                    <a:pt x="2648" y="2595"/>
                  </a:cubicBezTo>
                  <a:cubicBezTo>
                    <a:pt x="2825" y="2418"/>
                    <a:pt x="2825" y="2130"/>
                    <a:pt x="2648" y="1954"/>
                  </a:cubicBezTo>
                  <a:lnTo>
                    <a:pt x="2230" y="1536"/>
                  </a:lnTo>
                  <a:cubicBezTo>
                    <a:pt x="2137" y="1443"/>
                    <a:pt x="2137" y="1294"/>
                    <a:pt x="2230" y="1201"/>
                  </a:cubicBezTo>
                  <a:lnTo>
                    <a:pt x="2648" y="783"/>
                  </a:lnTo>
                  <a:cubicBezTo>
                    <a:pt x="2825" y="606"/>
                    <a:pt x="2825" y="309"/>
                    <a:pt x="2648" y="133"/>
                  </a:cubicBezTo>
                  <a:cubicBezTo>
                    <a:pt x="2560" y="44"/>
                    <a:pt x="2444" y="0"/>
                    <a:pt x="2327" y="0"/>
                  </a:cubicBezTo>
                  <a:cubicBezTo>
                    <a:pt x="2209" y="0"/>
                    <a:pt x="2091" y="44"/>
                    <a:pt x="1998" y="133"/>
                  </a:cubicBezTo>
                  <a:lnTo>
                    <a:pt x="1580" y="551"/>
                  </a:lnTo>
                  <a:cubicBezTo>
                    <a:pt x="1533" y="597"/>
                    <a:pt x="1473" y="620"/>
                    <a:pt x="1413" y="620"/>
                  </a:cubicBezTo>
                  <a:cubicBezTo>
                    <a:pt x="1352" y="620"/>
                    <a:pt x="1292" y="597"/>
                    <a:pt x="1245" y="551"/>
                  </a:cubicBezTo>
                  <a:lnTo>
                    <a:pt x="827" y="133"/>
                  </a:lnTo>
                  <a:cubicBezTo>
                    <a:pt x="739" y="44"/>
                    <a:pt x="623" y="0"/>
                    <a:pt x="5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3" name="Google Shape;543;p42"/>
            <p:cNvSpPr/>
            <p:nvPr/>
          </p:nvSpPr>
          <p:spPr>
            <a:xfrm>
              <a:off x="6961281" y="995895"/>
              <a:ext cx="172331" cy="180035"/>
            </a:xfrm>
            <a:custGeom>
              <a:avLst/>
              <a:gdLst/>
              <a:ahLst/>
              <a:cxnLst/>
              <a:rect l="l" t="t" r="r" b="b"/>
              <a:pathLst>
                <a:path w="3457" h="3485" extrusionOk="0">
                  <a:moveTo>
                    <a:pt x="1729" y="1"/>
                  </a:moveTo>
                  <a:cubicBezTo>
                    <a:pt x="1682" y="10"/>
                    <a:pt x="1654" y="38"/>
                    <a:pt x="1636" y="66"/>
                  </a:cubicBezTo>
                  <a:cubicBezTo>
                    <a:pt x="1301" y="688"/>
                    <a:pt x="846" y="1339"/>
                    <a:pt x="66" y="1636"/>
                  </a:cubicBezTo>
                  <a:cubicBezTo>
                    <a:pt x="38" y="1654"/>
                    <a:pt x="10" y="1673"/>
                    <a:pt x="1" y="1701"/>
                  </a:cubicBezTo>
                  <a:cubicBezTo>
                    <a:pt x="1" y="1704"/>
                    <a:pt x="1" y="1707"/>
                    <a:pt x="1" y="1710"/>
                  </a:cubicBezTo>
                  <a:lnTo>
                    <a:pt x="1" y="1719"/>
                  </a:lnTo>
                  <a:cubicBezTo>
                    <a:pt x="1" y="1729"/>
                    <a:pt x="1" y="1738"/>
                    <a:pt x="1" y="1747"/>
                  </a:cubicBezTo>
                  <a:cubicBezTo>
                    <a:pt x="1" y="1757"/>
                    <a:pt x="1" y="1766"/>
                    <a:pt x="1" y="1775"/>
                  </a:cubicBezTo>
                  <a:lnTo>
                    <a:pt x="1" y="1785"/>
                  </a:lnTo>
                  <a:cubicBezTo>
                    <a:pt x="1" y="1789"/>
                    <a:pt x="1" y="1791"/>
                    <a:pt x="1" y="1794"/>
                  </a:cubicBezTo>
                  <a:cubicBezTo>
                    <a:pt x="10" y="1822"/>
                    <a:pt x="38" y="1840"/>
                    <a:pt x="66" y="1850"/>
                  </a:cubicBezTo>
                  <a:cubicBezTo>
                    <a:pt x="846" y="2156"/>
                    <a:pt x="1301" y="2806"/>
                    <a:pt x="1636" y="3420"/>
                  </a:cubicBezTo>
                  <a:cubicBezTo>
                    <a:pt x="1654" y="3457"/>
                    <a:pt x="1682" y="3485"/>
                    <a:pt x="1729" y="3485"/>
                  </a:cubicBezTo>
                  <a:cubicBezTo>
                    <a:pt x="1766" y="3485"/>
                    <a:pt x="1803" y="3457"/>
                    <a:pt x="1822" y="3420"/>
                  </a:cubicBezTo>
                  <a:cubicBezTo>
                    <a:pt x="2156" y="2806"/>
                    <a:pt x="2611" y="2147"/>
                    <a:pt x="3382" y="1850"/>
                  </a:cubicBezTo>
                  <a:cubicBezTo>
                    <a:pt x="3410" y="1840"/>
                    <a:pt x="3438" y="1822"/>
                    <a:pt x="3457" y="1794"/>
                  </a:cubicBezTo>
                  <a:cubicBezTo>
                    <a:pt x="3457" y="1791"/>
                    <a:pt x="3457" y="1789"/>
                    <a:pt x="3457" y="1785"/>
                  </a:cubicBezTo>
                  <a:lnTo>
                    <a:pt x="3457" y="1775"/>
                  </a:lnTo>
                  <a:cubicBezTo>
                    <a:pt x="3457" y="1757"/>
                    <a:pt x="3457" y="1738"/>
                    <a:pt x="3457" y="1719"/>
                  </a:cubicBezTo>
                  <a:lnTo>
                    <a:pt x="3457" y="1710"/>
                  </a:lnTo>
                  <a:cubicBezTo>
                    <a:pt x="3457" y="1707"/>
                    <a:pt x="3457" y="1704"/>
                    <a:pt x="3457" y="1701"/>
                  </a:cubicBezTo>
                  <a:cubicBezTo>
                    <a:pt x="3438" y="1673"/>
                    <a:pt x="3410" y="1654"/>
                    <a:pt x="3382" y="1636"/>
                  </a:cubicBezTo>
                  <a:cubicBezTo>
                    <a:pt x="2611" y="1339"/>
                    <a:pt x="2156" y="688"/>
                    <a:pt x="1822" y="66"/>
                  </a:cubicBezTo>
                  <a:cubicBezTo>
                    <a:pt x="1803" y="38"/>
                    <a:pt x="1766" y="10"/>
                    <a:pt x="17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4" name="Google Shape;544;p42"/>
            <p:cNvSpPr/>
            <p:nvPr/>
          </p:nvSpPr>
          <p:spPr>
            <a:xfrm>
              <a:off x="6505921" y="3966151"/>
              <a:ext cx="173727" cy="179570"/>
            </a:xfrm>
            <a:custGeom>
              <a:avLst/>
              <a:gdLst/>
              <a:ahLst/>
              <a:cxnLst/>
              <a:rect l="l" t="t" r="r" b="b"/>
              <a:pathLst>
                <a:path w="3485" h="3476" extrusionOk="0">
                  <a:moveTo>
                    <a:pt x="1413" y="1"/>
                  </a:moveTo>
                  <a:cubicBezTo>
                    <a:pt x="1339" y="1"/>
                    <a:pt x="1283" y="57"/>
                    <a:pt x="1283" y="122"/>
                  </a:cubicBezTo>
                  <a:lnTo>
                    <a:pt x="1283" y="317"/>
                  </a:lnTo>
                  <a:cubicBezTo>
                    <a:pt x="1283" y="393"/>
                    <a:pt x="1217" y="444"/>
                    <a:pt x="1152" y="444"/>
                  </a:cubicBezTo>
                  <a:cubicBezTo>
                    <a:pt x="1122" y="444"/>
                    <a:pt x="1093" y="433"/>
                    <a:pt x="1069" y="410"/>
                  </a:cubicBezTo>
                  <a:lnTo>
                    <a:pt x="930" y="270"/>
                  </a:lnTo>
                  <a:cubicBezTo>
                    <a:pt x="902" y="243"/>
                    <a:pt x="867" y="229"/>
                    <a:pt x="833" y="229"/>
                  </a:cubicBezTo>
                  <a:cubicBezTo>
                    <a:pt x="800" y="229"/>
                    <a:pt x="767" y="243"/>
                    <a:pt x="744" y="270"/>
                  </a:cubicBezTo>
                  <a:lnTo>
                    <a:pt x="279" y="735"/>
                  </a:lnTo>
                  <a:cubicBezTo>
                    <a:pt x="233" y="781"/>
                    <a:pt x="233" y="865"/>
                    <a:pt x="279" y="911"/>
                  </a:cubicBezTo>
                  <a:lnTo>
                    <a:pt x="419" y="1051"/>
                  </a:lnTo>
                  <a:cubicBezTo>
                    <a:pt x="502" y="1134"/>
                    <a:pt x="447" y="1274"/>
                    <a:pt x="326" y="1274"/>
                  </a:cubicBezTo>
                  <a:lnTo>
                    <a:pt x="131" y="1274"/>
                  </a:lnTo>
                  <a:cubicBezTo>
                    <a:pt x="56" y="1274"/>
                    <a:pt x="1" y="1330"/>
                    <a:pt x="1" y="1404"/>
                  </a:cubicBezTo>
                  <a:lnTo>
                    <a:pt x="1" y="2064"/>
                  </a:lnTo>
                  <a:cubicBezTo>
                    <a:pt x="1" y="2129"/>
                    <a:pt x="56" y="2194"/>
                    <a:pt x="131" y="2194"/>
                  </a:cubicBezTo>
                  <a:lnTo>
                    <a:pt x="326" y="2194"/>
                  </a:lnTo>
                  <a:cubicBezTo>
                    <a:pt x="447" y="2194"/>
                    <a:pt x="502" y="2324"/>
                    <a:pt x="419" y="2407"/>
                  </a:cubicBezTo>
                  <a:lnTo>
                    <a:pt x="279" y="2547"/>
                  </a:lnTo>
                  <a:cubicBezTo>
                    <a:pt x="233" y="2602"/>
                    <a:pt x="233" y="2677"/>
                    <a:pt x="279" y="2732"/>
                  </a:cubicBezTo>
                  <a:lnTo>
                    <a:pt x="744" y="3197"/>
                  </a:lnTo>
                  <a:cubicBezTo>
                    <a:pt x="767" y="3220"/>
                    <a:pt x="800" y="3232"/>
                    <a:pt x="833" y="3232"/>
                  </a:cubicBezTo>
                  <a:cubicBezTo>
                    <a:pt x="867" y="3232"/>
                    <a:pt x="902" y="3220"/>
                    <a:pt x="930" y="3197"/>
                  </a:cubicBezTo>
                  <a:lnTo>
                    <a:pt x="1069" y="3058"/>
                  </a:lnTo>
                  <a:cubicBezTo>
                    <a:pt x="1094" y="3030"/>
                    <a:pt x="1125" y="3018"/>
                    <a:pt x="1156" y="3018"/>
                  </a:cubicBezTo>
                  <a:cubicBezTo>
                    <a:pt x="1220" y="3018"/>
                    <a:pt x="1283" y="3069"/>
                    <a:pt x="1283" y="3151"/>
                  </a:cubicBezTo>
                  <a:lnTo>
                    <a:pt x="1283" y="3346"/>
                  </a:lnTo>
                  <a:cubicBezTo>
                    <a:pt x="1283" y="3411"/>
                    <a:pt x="1339" y="3466"/>
                    <a:pt x="1413" y="3476"/>
                  </a:cubicBezTo>
                  <a:lnTo>
                    <a:pt x="2073" y="3476"/>
                  </a:lnTo>
                  <a:cubicBezTo>
                    <a:pt x="2147" y="3476"/>
                    <a:pt x="2203" y="3411"/>
                    <a:pt x="2203" y="3346"/>
                  </a:cubicBezTo>
                  <a:lnTo>
                    <a:pt x="2203" y="3151"/>
                  </a:lnTo>
                  <a:cubicBezTo>
                    <a:pt x="2203" y="3069"/>
                    <a:pt x="2265" y="3018"/>
                    <a:pt x="2329" y="3018"/>
                  </a:cubicBezTo>
                  <a:cubicBezTo>
                    <a:pt x="2360" y="3018"/>
                    <a:pt x="2392" y="3030"/>
                    <a:pt x="2416" y="3058"/>
                  </a:cubicBezTo>
                  <a:lnTo>
                    <a:pt x="2556" y="3197"/>
                  </a:lnTo>
                  <a:cubicBezTo>
                    <a:pt x="2584" y="3220"/>
                    <a:pt x="2616" y="3232"/>
                    <a:pt x="2649" y="3232"/>
                  </a:cubicBezTo>
                  <a:cubicBezTo>
                    <a:pt x="2681" y="3232"/>
                    <a:pt x="2714" y="3220"/>
                    <a:pt x="2742" y="3197"/>
                  </a:cubicBezTo>
                  <a:lnTo>
                    <a:pt x="3206" y="2732"/>
                  </a:lnTo>
                  <a:cubicBezTo>
                    <a:pt x="3253" y="2677"/>
                    <a:pt x="3253" y="2602"/>
                    <a:pt x="3206" y="2547"/>
                  </a:cubicBezTo>
                  <a:lnTo>
                    <a:pt x="3067" y="2407"/>
                  </a:lnTo>
                  <a:cubicBezTo>
                    <a:pt x="2983" y="2324"/>
                    <a:pt x="3039" y="2194"/>
                    <a:pt x="3160" y="2194"/>
                  </a:cubicBezTo>
                  <a:lnTo>
                    <a:pt x="3355" y="2194"/>
                  </a:lnTo>
                  <a:cubicBezTo>
                    <a:pt x="3420" y="2194"/>
                    <a:pt x="3485" y="2129"/>
                    <a:pt x="3485" y="2064"/>
                  </a:cubicBezTo>
                  <a:lnTo>
                    <a:pt x="3485" y="1404"/>
                  </a:lnTo>
                  <a:cubicBezTo>
                    <a:pt x="3476" y="1335"/>
                    <a:pt x="3428" y="1282"/>
                    <a:pt x="3369" y="1282"/>
                  </a:cubicBezTo>
                  <a:cubicBezTo>
                    <a:pt x="3364" y="1282"/>
                    <a:pt x="3360" y="1282"/>
                    <a:pt x="3355" y="1283"/>
                  </a:cubicBezTo>
                  <a:lnTo>
                    <a:pt x="3160" y="1283"/>
                  </a:lnTo>
                  <a:cubicBezTo>
                    <a:pt x="3039" y="1274"/>
                    <a:pt x="2983" y="1144"/>
                    <a:pt x="3067" y="1060"/>
                  </a:cubicBezTo>
                  <a:lnTo>
                    <a:pt x="3206" y="921"/>
                  </a:lnTo>
                  <a:cubicBezTo>
                    <a:pt x="3253" y="865"/>
                    <a:pt x="3253" y="791"/>
                    <a:pt x="3206" y="735"/>
                  </a:cubicBezTo>
                  <a:lnTo>
                    <a:pt x="2742" y="270"/>
                  </a:lnTo>
                  <a:cubicBezTo>
                    <a:pt x="2714" y="247"/>
                    <a:pt x="2681" y="236"/>
                    <a:pt x="2649" y="236"/>
                  </a:cubicBezTo>
                  <a:cubicBezTo>
                    <a:pt x="2616" y="236"/>
                    <a:pt x="2584" y="247"/>
                    <a:pt x="2556" y="270"/>
                  </a:cubicBezTo>
                  <a:lnTo>
                    <a:pt x="2416" y="410"/>
                  </a:lnTo>
                  <a:cubicBezTo>
                    <a:pt x="2392" y="438"/>
                    <a:pt x="2360" y="450"/>
                    <a:pt x="2328" y="450"/>
                  </a:cubicBezTo>
                  <a:cubicBezTo>
                    <a:pt x="2265" y="450"/>
                    <a:pt x="2203" y="400"/>
                    <a:pt x="2203" y="326"/>
                  </a:cubicBezTo>
                  <a:lnTo>
                    <a:pt x="2203" y="122"/>
                  </a:lnTo>
                  <a:cubicBezTo>
                    <a:pt x="2203" y="57"/>
                    <a:pt x="2147" y="1"/>
                    <a:pt x="20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5" name="Google Shape;545;p42"/>
            <p:cNvSpPr/>
            <p:nvPr/>
          </p:nvSpPr>
          <p:spPr>
            <a:xfrm>
              <a:off x="6609870" y="2799639"/>
              <a:ext cx="173279" cy="179570"/>
            </a:xfrm>
            <a:custGeom>
              <a:avLst/>
              <a:gdLst/>
              <a:ahLst/>
              <a:cxnLst/>
              <a:rect l="l" t="t" r="r" b="b"/>
              <a:pathLst>
                <a:path w="3476" h="3476" extrusionOk="0">
                  <a:moveTo>
                    <a:pt x="1738" y="1"/>
                  </a:moveTo>
                  <a:cubicBezTo>
                    <a:pt x="1487" y="1"/>
                    <a:pt x="1283" y="205"/>
                    <a:pt x="1283" y="456"/>
                  </a:cubicBezTo>
                  <a:lnTo>
                    <a:pt x="1283" y="1051"/>
                  </a:lnTo>
                  <a:cubicBezTo>
                    <a:pt x="1283" y="1172"/>
                    <a:pt x="1171" y="1283"/>
                    <a:pt x="1050" y="1283"/>
                  </a:cubicBezTo>
                  <a:lnTo>
                    <a:pt x="456" y="1283"/>
                  </a:lnTo>
                  <a:cubicBezTo>
                    <a:pt x="205" y="1283"/>
                    <a:pt x="1" y="1487"/>
                    <a:pt x="1" y="1738"/>
                  </a:cubicBezTo>
                  <a:cubicBezTo>
                    <a:pt x="1" y="1989"/>
                    <a:pt x="205" y="2194"/>
                    <a:pt x="456" y="2194"/>
                  </a:cubicBezTo>
                  <a:lnTo>
                    <a:pt x="1050" y="2194"/>
                  </a:lnTo>
                  <a:cubicBezTo>
                    <a:pt x="1171" y="2194"/>
                    <a:pt x="1283" y="2296"/>
                    <a:pt x="1283" y="2426"/>
                  </a:cubicBezTo>
                  <a:lnTo>
                    <a:pt x="1283" y="3020"/>
                  </a:lnTo>
                  <a:cubicBezTo>
                    <a:pt x="1283" y="3271"/>
                    <a:pt x="1487" y="3476"/>
                    <a:pt x="1738" y="3476"/>
                  </a:cubicBezTo>
                  <a:cubicBezTo>
                    <a:pt x="1989" y="3476"/>
                    <a:pt x="2193" y="3271"/>
                    <a:pt x="2193" y="3020"/>
                  </a:cubicBezTo>
                  <a:lnTo>
                    <a:pt x="2193" y="2426"/>
                  </a:lnTo>
                  <a:cubicBezTo>
                    <a:pt x="2193" y="2296"/>
                    <a:pt x="2295" y="2194"/>
                    <a:pt x="2426" y="2194"/>
                  </a:cubicBezTo>
                  <a:lnTo>
                    <a:pt x="3020" y="2194"/>
                  </a:lnTo>
                  <a:cubicBezTo>
                    <a:pt x="3271" y="2194"/>
                    <a:pt x="3475" y="1989"/>
                    <a:pt x="3475" y="1738"/>
                  </a:cubicBezTo>
                  <a:cubicBezTo>
                    <a:pt x="3475" y="1487"/>
                    <a:pt x="3271" y="1283"/>
                    <a:pt x="3020" y="1283"/>
                  </a:cubicBezTo>
                  <a:lnTo>
                    <a:pt x="2426" y="1283"/>
                  </a:lnTo>
                  <a:cubicBezTo>
                    <a:pt x="2295" y="1283"/>
                    <a:pt x="2193" y="1172"/>
                    <a:pt x="2193" y="1051"/>
                  </a:cubicBezTo>
                  <a:lnTo>
                    <a:pt x="2193" y="456"/>
                  </a:lnTo>
                  <a:cubicBezTo>
                    <a:pt x="2193" y="205"/>
                    <a:pt x="1989" y="1"/>
                    <a:pt x="17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6" name="Google Shape;546;p42"/>
            <p:cNvSpPr/>
            <p:nvPr/>
          </p:nvSpPr>
          <p:spPr>
            <a:xfrm rot="1800110">
              <a:off x="6282381" y="3496703"/>
              <a:ext cx="191333" cy="180090"/>
            </a:xfrm>
            <a:custGeom>
              <a:avLst/>
              <a:gdLst/>
              <a:ahLst/>
              <a:cxnLst/>
              <a:rect l="l" t="t" r="r" b="b"/>
              <a:pathLst>
                <a:path w="3838" h="3486" extrusionOk="0">
                  <a:moveTo>
                    <a:pt x="1915" y="1"/>
                  </a:moveTo>
                  <a:cubicBezTo>
                    <a:pt x="1805" y="1"/>
                    <a:pt x="1696" y="63"/>
                    <a:pt x="1655" y="189"/>
                  </a:cubicBezTo>
                  <a:lnTo>
                    <a:pt x="1413" y="932"/>
                  </a:lnTo>
                  <a:cubicBezTo>
                    <a:pt x="1376" y="1044"/>
                    <a:pt x="1274" y="1118"/>
                    <a:pt x="1153" y="1118"/>
                  </a:cubicBezTo>
                  <a:lnTo>
                    <a:pt x="372" y="1118"/>
                  </a:lnTo>
                  <a:cubicBezTo>
                    <a:pt x="112" y="1118"/>
                    <a:pt x="1" y="1462"/>
                    <a:pt x="214" y="1610"/>
                  </a:cubicBezTo>
                  <a:lnTo>
                    <a:pt x="846" y="2075"/>
                  </a:lnTo>
                  <a:cubicBezTo>
                    <a:pt x="939" y="2149"/>
                    <a:pt x="986" y="2270"/>
                    <a:pt x="948" y="2381"/>
                  </a:cubicBezTo>
                  <a:lnTo>
                    <a:pt x="707" y="3125"/>
                  </a:lnTo>
                  <a:cubicBezTo>
                    <a:pt x="643" y="3316"/>
                    <a:pt x="795" y="3485"/>
                    <a:pt x="966" y="3485"/>
                  </a:cubicBezTo>
                  <a:cubicBezTo>
                    <a:pt x="1019" y="3485"/>
                    <a:pt x="1074" y="3469"/>
                    <a:pt x="1125" y="3431"/>
                  </a:cubicBezTo>
                  <a:lnTo>
                    <a:pt x="1757" y="2967"/>
                  </a:lnTo>
                  <a:cubicBezTo>
                    <a:pt x="1803" y="2934"/>
                    <a:pt x="1859" y="2918"/>
                    <a:pt x="1916" y="2918"/>
                  </a:cubicBezTo>
                  <a:cubicBezTo>
                    <a:pt x="1973" y="2918"/>
                    <a:pt x="2031" y="2934"/>
                    <a:pt x="2082" y="2967"/>
                  </a:cubicBezTo>
                  <a:lnTo>
                    <a:pt x="2714" y="3431"/>
                  </a:lnTo>
                  <a:cubicBezTo>
                    <a:pt x="2765" y="3469"/>
                    <a:pt x="2820" y="3485"/>
                    <a:pt x="2873" y="3485"/>
                  </a:cubicBezTo>
                  <a:cubicBezTo>
                    <a:pt x="3043" y="3485"/>
                    <a:pt x="3195" y="3316"/>
                    <a:pt x="3132" y="3125"/>
                  </a:cubicBezTo>
                  <a:lnTo>
                    <a:pt x="2890" y="2381"/>
                  </a:lnTo>
                  <a:cubicBezTo>
                    <a:pt x="2853" y="2270"/>
                    <a:pt x="2890" y="2149"/>
                    <a:pt x="2992" y="2075"/>
                  </a:cubicBezTo>
                  <a:lnTo>
                    <a:pt x="3624" y="1610"/>
                  </a:lnTo>
                  <a:cubicBezTo>
                    <a:pt x="3838" y="1452"/>
                    <a:pt x="3726" y="1118"/>
                    <a:pt x="3457" y="1118"/>
                  </a:cubicBezTo>
                  <a:lnTo>
                    <a:pt x="2677" y="1118"/>
                  </a:lnTo>
                  <a:cubicBezTo>
                    <a:pt x="2556" y="1118"/>
                    <a:pt x="2454" y="1044"/>
                    <a:pt x="2416" y="932"/>
                  </a:cubicBezTo>
                  <a:lnTo>
                    <a:pt x="2175" y="189"/>
                  </a:lnTo>
                  <a:cubicBezTo>
                    <a:pt x="2133" y="63"/>
                    <a:pt x="2024" y="1"/>
                    <a:pt x="1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7" name="Google Shape;547;p42"/>
            <p:cNvSpPr/>
            <p:nvPr/>
          </p:nvSpPr>
          <p:spPr>
            <a:xfrm>
              <a:off x="8061620" y="2386474"/>
              <a:ext cx="176400" cy="183000"/>
            </a:xfrm>
            <a:prstGeom prst="donut">
              <a:avLst>
                <a:gd name="adj" fmla="val 22523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48" name="Google Shape;548;p42"/>
          <p:cNvGrpSpPr/>
          <p:nvPr/>
        </p:nvGrpSpPr>
        <p:grpSpPr>
          <a:xfrm>
            <a:off x="6876288" y="2889415"/>
            <a:ext cx="1371607" cy="810460"/>
            <a:chOff x="6200532" y="2577974"/>
            <a:chExt cx="1371607" cy="810460"/>
          </a:xfrm>
        </p:grpSpPr>
        <p:sp>
          <p:nvSpPr>
            <p:cNvPr id="549" name="Google Shape;549;p42"/>
            <p:cNvSpPr/>
            <p:nvPr/>
          </p:nvSpPr>
          <p:spPr>
            <a:xfrm>
              <a:off x="6201122" y="2578185"/>
              <a:ext cx="1370975" cy="810037"/>
            </a:xfrm>
            <a:custGeom>
              <a:avLst/>
              <a:gdLst/>
              <a:ahLst/>
              <a:cxnLst/>
              <a:rect l="l" t="t" r="r" b="b"/>
              <a:pathLst>
                <a:path w="19540" h="11485" extrusionOk="0">
                  <a:moveTo>
                    <a:pt x="6532" y="1"/>
                  </a:moveTo>
                  <a:cubicBezTo>
                    <a:pt x="5872" y="1"/>
                    <a:pt x="5296" y="456"/>
                    <a:pt x="5157" y="1097"/>
                  </a:cubicBezTo>
                  <a:lnTo>
                    <a:pt x="4599" y="3559"/>
                  </a:lnTo>
                  <a:cubicBezTo>
                    <a:pt x="4516" y="3949"/>
                    <a:pt x="4191" y="4247"/>
                    <a:pt x="3800" y="4293"/>
                  </a:cubicBezTo>
                  <a:lnTo>
                    <a:pt x="1403" y="4637"/>
                  </a:lnTo>
                  <a:cubicBezTo>
                    <a:pt x="818" y="4711"/>
                    <a:pt x="391" y="5213"/>
                    <a:pt x="381" y="5798"/>
                  </a:cubicBezTo>
                  <a:lnTo>
                    <a:pt x="381" y="7991"/>
                  </a:lnTo>
                  <a:lnTo>
                    <a:pt x="353" y="7991"/>
                  </a:lnTo>
                  <a:cubicBezTo>
                    <a:pt x="158" y="7991"/>
                    <a:pt x="0" y="8149"/>
                    <a:pt x="10" y="8344"/>
                  </a:cubicBezTo>
                  <a:lnTo>
                    <a:pt x="10" y="8586"/>
                  </a:lnTo>
                  <a:cubicBezTo>
                    <a:pt x="10" y="9115"/>
                    <a:pt x="437" y="9552"/>
                    <a:pt x="976" y="9552"/>
                  </a:cubicBezTo>
                  <a:lnTo>
                    <a:pt x="2230" y="9552"/>
                  </a:lnTo>
                  <a:cubicBezTo>
                    <a:pt x="2509" y="10685"/>
                    <a:pt x="3522" y="11484"/>
                    <a:pt x="4692" y="11484"/>
                  </a:cubicBezTo>
                  <a:cubicBezTo>
                    <a:pt x="5863" y="11484"/>
                    <a:pt x="6885" y="10685"/>
                    <a:pt x="7154" y="9552"/>
                  </a:cubicBezTo>
                  <a:lnTo>
                    <a:pt x="11670" y="9552"/>
                  </a:lnTo>
                  <a:cubicBezTo>
                    <a:pt x="11939" y="10685"/>
                    <a:pt x="12961" y="11484"/>
                    <a:pt x="14132" y="11484"/>
                  </a:cubicBezTo>
                  <a:cubicBezTo>
                    <a:pt x="15302" y="11484"/>
                    <a:pt x="16315" y="10685"/>
                    <a:pt x="16594" y="9552"/>
                  </a:cubicBezTo>
                  <a:lnTo>
                    <a:pt x="18564" y="9552"/>
                  </a:lnTo>
                  <a:cubicBezTo>
                    <a:pt x="19102" y="9552"/>
                    <a:pt x="19539" y="9115"/>
                    <a:pt x="19539" y="8586"/>
                  </a:cubicBezTo>
                  <a:lnTo>
                    <a:pt x="19539" y="8344"/>
                  </a:lnTo>
                  <a:cubicBezTo>
                    <a:pt x="19539" y="8154"/>
                    <a:pt x="19389" y="7991"/>
                    <a:pt x="19193" y="7991"/>
                  </a:cubicBezTo>
                  <a:cubicBezTo>
                    <a:pt x="19188" y="7991"/>
                    <a:pt x="19182" y="7991"/>
                    <a:pt x="19177" y="7991"/>
                  </a:cubicBezTo>
                  <a:lnTo>
                    <a:pt x="19028" y="7991"/>
                  </a:lnTo>
                  <a:lnTo>
                    <a:pt x="19028" y="4906"/>
                  </a:lnTo>
                  <a:lnTo>
                    <a:pt x="18238" y="939"/>
                  </a:lnTo>
                  <a:cubicBezTo>
                    <a:pt x="18136" y="391"/>
                    <a:pt x="17653" y="1"/>
                    <a:pt x="17096" y="1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550" name="Google Shape;550;p42"/>
            <p:cNvGrpSpPr/>
            <p:nvPr/>
          </p:nvGrpSpPr>
          <p:grpSpPr>
            <a:xfrm>
              <a:off x="6200532" y="2577974"/>
              <a:ext cx="1371607" cy="810460"/>
              <a:chOff x="6200532" y="1906498"/>
              <a:chExt cx="1371607" cy="810460"/>
            </a:xfrm>
          </p:grpSpPr>
          <p:sp>
            <p:nvSpPr>
              <p:cNvPr id="551" name="Google Shape;551;p42"/>
              <p:cNvSpPr/>
              <p:nvPr/>
            </p:nvSpPr>
            <p:spPr>
              <a:xfrm>
                <a:off x="6227896" y="1906498"/>
                <a:ext cx="1308390" cy="673068"/>
              </a:xfrm>
              <a:custGeom>
                <a:avLst/>
                <a:gdLst/>
                <a:ahLst/>
                <a:cxnLst/>
                <a:rect l="l" t="t" r="r" b="b"/>
                <a:pathLst>
                  <a:path w="18648" h="9543" extrusionOk="0">
                    <a:moveTo>
                      <a:pt x="6142" y="1"/>
                    </a:moveTo>
                    <a:cubicBezTo>
                      <a:pt x="5482" y="1"/>
                      <a:pt x="4915" y="456"/>
                      <a:pt x="4767" y="1097"/>
                    </a:cubicBezTo>
                    <a:lnTo>
                      <a:pt x="4218" y="3550"/>
                    </a:lnTo>
                    <a:cubicBezTo>
                      <a:pt x="4125" y="3949"/>
                      <a:pt x="3810" y="4237"/>
                      <a:pt x="3410" y="4293"/>
                    </a:cubicBezTo>
                    <a:lnTo>
                      <a:pt x="1013" y="4628"/>
                    </a:lnTo>
                    <a:cubicBezTo>
                      <a:pt x="437" y="4711"/>
                      <a:pt x="0" y="5204"/>
                      <a:pt x="0" y="5789"/>
                    </a:cubicBezTo>
                    <a:lnTo>
                      <a:pt x="0" y="8836"/>
                    </a:lnTo>
                    <a:cubicBezTo>
                      <a:pt x="0" y="9226"/>
                      <a:pt x="316" y="9542"/>
                      <a:pt x="706" y="9542"/>
                    </a:cubicBezTo>
                    <a:lnTo>
                      <a:pt x="17941" y="9542"/>
                    </a:lnTo>
                    <a:cubicBezTo>
                      <a:pt x="18331" y="9542"/>
                      <a:pt x="18647" y="9226"/>
                      <a:pt x="18647" y="8836"/>
                    </a:cubicBezTo>
                    <a:lnTo>
                      <a:pt x="18647" y="4906"/>
                    </a:lnTo>
                    <a:lnTo>
                      <a:pt x="17857" y="939"/>
                    </a:lnTo>
                    <a:cubicBezTo>
                      <a:pt x="17755" y="391"/>
                      <a:pt x="17272" y="1"/>
                      <a:pt x="167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52" name="Google Shape;552;p42"/>
              <p:cNvSpPr/>
              <p:nvPr/>
            </p:nvSpPr>
            <p:spPr>
              <a:xfrm>
                <a:off x="6598775" y="1973360"/>
                <a:ext cx="324712" cy="229434"/>
              </a:xfrm>
              <a:custGeom>
                <a:avLst/>
                <a:gdLst/>
                <a:ahLst/>
                <a:cxnLst/>
                <a:rect l="l" t="t" r="r" b="b"/>
                <a:pathLst>
                  <a:path w="4628" h="3253" extrusionOk="0">
                    <a:moveTo>
                      <a:pt x="1441" y="0"/>
                    </a:moveTo>
                    <a:cubicBezTo>
                      <a:pt x="958" y="0"/>
                      <a:pt x="549" y="344"/>
                      <a:pt x="456" y="818"/>
                    </a:cubicBezTo>
                    <a:lnTo>
                      <a:pt x="1" y="3252"/>
                    </a:lnTo>
                    <a:lnTo>
                      <a:pt x="4628" y="3252"/>
                    </a:lnTo>
                    <a:lnTo>
                      <a:pt x="4628" y="0"/>
                    </a:lnTo>
                    <a:close/>
                  </a:path>
                </a:pathLst>
              </a:custGeom>
              <a:solidFill>
                <a:srgbClr val="522D2D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53" name="Google Shape;553;p42"/>
              <p:cNvSpPr/>
              <p:nvPr/>
            </p:nvSpPr>
            <p:spPr>
              <a:xfrm>
                <a:off x="6353066" y="2359300"/>
                <a:ext cx="355303" cy="357234"/>
              </a:xfrm>
              <a:custGeom>
                <a:avLst/>
                <a:gdLst/>
                <a:ahLst/>
                <a:cxnLst/>
                <a:rect l="l" t="t" r="r" b="b"/>
                <a:pathLst>
                  <a:path w="5064" h="5065" extrusionOk="0">
                    <a:moveTo>
                      <a:pt x="2537" y="1"/>
                    </a:moveTo>
                    <a:cubicBezTo>
                      <a:pt x="1134" y="1"/>
                      <a:pt x="0" y="1134"/>
                      <a:pt x="0" y="2537"/>
                    </a:cubicBezTo>
                    <a:cubicBezTo>
                      <a:pt x="0" y="3931"/>
                      <a:pt x="1134" y="5064"/>
                      <a:pt x="2537" y="5064"/>
                    </a:cubicBezTo>
                    <a:cubicBezTo>
                      <a:pt x="3930" y="5064"/>
                      <a:pt x="5064" y="3931"/>
                      <a:pt x="5064" y="2537"/>
                    </a:cubicBezTo>
                    <a:cubicBezTo>
                      <a:pt x="5064" y="1134"/>
                      <a:pt x="3930" y="1"/>
                      <a:pt x="25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54" name="Google Shape;554;p42"/>
              <p:cNvSpPr/>
              <p:nvPr/>
            </p:nvSpPr>
            <p:spPr>
              <a:xfrm>
                <a:off x="6409757" y="2447110"/>
                <a:ext cx="211259" cy="182038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2581" extrusionOk="0">
                    <a:moveTo>
                      <a:pt x="1729" y="1"/>
                    </a:moveTo>
                    <a:cubicBezTo>
                      <a:pt x="576" y="1"/>
                      <a:pt x="0" y="1385"/>
                      <a:pt x="818" y="2203"/>
                    </a:cubicBezTo>
                    <a:cubicBezTo>
                      <a:pt x="1079" y="2463"/>
                      <a:pt x="1400" y="2580"/>
                      <a:pt x="1715" y="2580"/>
                    </a:cubicBezTo>
                    <a:cubicBezTo>
                      <a:pt x="2376" y="2580"/>
                      <a:pt x="3011" y="2066"/>
                      <a:pt x="3011" y="1292"/>
                    </a:cubicBezTo>
                    <a:cubicBezTo>
                      <a:pt x="3011" y="577"/>
                      <a:pt x="2435" y="1"/>
                      <a:pt x="172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55" name="Google Shape;555;p42"/>
              <p:cNvSpPr/>
              <p:nvPr/>
            </p:nvSpPr>
            <p:spPr>
              <a:xfrm>
                <a:off x="6493812" y="2510658"/>
                <a:ext cx="64620" cy="55154"/>
              </a:xfrm>
              <a:custGeom>
                <a:avLst/>
                <a:gdLst/>
                <a:ahLst/>
                <a:cxnLst/>
                <a:rect l="l" t="t" r="r" b="b"/>
                <a:pathLst>
                  <a:path w="921" h="782" extrusionOk="0">
                    <a:moveTo>
                      <a:pt x="531" y="1"/>
                    </a:moveTo>
                    <a:cubicBezTo>
                      <a:pt x="177" y="1"/>
                      <a:pt x="1" y="419"/>
                      <a:pt x="252" y="670"/>
                    </a:cubicBezTo>
                    <a:cubicBezTo>
                      <a:pt x="329" y="747"/>
                      <a:pt x="425" y="781"/>
                      <a:pt x="520" y="781"/>
                    </a:cubicBezTo>
                    <a:cubicBezTo>
                      <a:pt x="723" y="781"/>
                      <a:pt x="921" y="625"/>
                      <a:pt x="921" y="391"/>
                    </a:cubicBezTo>
                    <a:cubicBezTo>
                      <a:pt x="921" y="177"/>
                      <a:pt x="744" y="1"/>
                      <a:pt x="5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56" name="Google Shape;556;p42"/>
              <p:cNvSpPr/>
              <p:nvPr/>
            </p:nvSpPr>
            <p:spPr>
              <a:xfrm>
                <a:off x="6955340" y="2359300"/>
                <a:ext cx="415362" cy="357658"/>
              </a:xfrm>
              <a:custGeom>
                <a:avLst/>
                <a:gdLst/>
                <a:ahLst/>
                <a:cxnLst/>
                <a:rect l="l" t="t" r="r" b="b"/>
                <a:pathLst>
                  <a:path w="5920" h="5071" extrusionOk="0">
                    <a:moveTo>
                      <a:pt x="3383" y="1"/>
                    </a:moveTo>
                    <a:cubicBezTo>
                      <a:pt x="1125" y="1"/>
                      <a:pt x="1" y="2732"/>
                      <a:pt x="1590" y="4321"/>
                    </a:cubicBezTo>
                    <a:cubicBezTo>
                      <a:pt x="2108" y="4839"/>
                      <a:pt x="2745" y="5071"/>
                      <a:pt x="3369" y="5071"/>
                    </a:cubicBezTo>
                    <a:cubicBezTo>
                      <a:pt x="4672" y="5071"/>
                      <a:pt x="5919" y="4063"/>
                      <a:pt x="5919" y="2537"/>
                    </a:cubicBezTo>
                    <a:cubicBezTo>
                      <a:pt x="5919" y="1134"/>
                      <a:pt x="4786" y="1"/>
                      <a:pt x="3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57" name="Google Shape;557;p42"/>
              <p:cNvSpPr/>
              <p:nvPr/>
            </p:nvSpPr>
            <p:spPr>
              <a:xfrm>
                <a:off x="7072021" y="2447110"/>
                <a:ext cx="211329" cy="182038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2581" extrusionOk="0">
                    <a:moveTo>
                      <a:pt x="1720" y="1"/>
                    </a:moveTo>
                    <a:cubicBezTo>
                      <a:pt x="577" y="1"/>
                      <a:pt x="1" y="1385"/>
                      <a:pt x="809" y="2203"/>
                    </a:cubicBezTo>
                    <a:cubicBezTo>
                      <a:pt x="1070" y="2463"/>
                      <a:pt x="1392" y="2580"/>
                      <a:pt x="1708" y="2580"/>
                    </a:cubicBezTo>
                    <a:cubicBezTo>
                      <a:pt x="2372" y="2580"/>
                      <a:pt x="3011" y="2066"/>
                      <a:pt x="3011" y="1292"/>
                    </a:cubicBezTo>
                    <a:cubicBezTo>
                      <a:pt x="3011" y="577"/>
                      <a:pt x="2435" y="1"/>
                      <a:pt x="17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58" name="Google Shape;558;p42"/>
              <p:cNvSpPr/>
              <p:nvPr/>
            </p:nvSpPr>
            <p:spPr>
              <a:xfrm>
                <a:off x="7156146" y="2510658"/>
                <a:ext cx="63918" cy="54943"/>
              </a:xfrm>
              <a:custGeom>
                <a:avLst/>
                <a:gdLst/>
                <a:ahLst/>
                <a:cxnLst/>
                <a:rect l="l" t="t" r="r" b="b"/>
                <a:pathLst>
                  <a:path w="911" h="779" extrusionOk="0">
                    <a:moveTo>
                      <a:pt x="521" y="1"/>
                    </a:moveTo>
                    <a:cubicBezTo>
                      <a:pt x="177" y="1"/>
                      <a:pt x="0" y="419"/>
                      <a:pt x="242" y="660"/>
                    </a:cubicBezTo>
                    <a:cubicBezTo>
                      <a:pt x="324" y="742"/>
                      <a:pt x="423" y="779"/>
                      <a:pt x="520" y="779"/>
                    </a:cubicBezTo>
                    <a:cubicBezTo>
                      <a:pt x="721" y="779"/>
                      <a:pt x="911" y="623"/>
                      <a:pt x="911" y="391"/>
                    </a:cubicBezTo>
                    <a:cubicBezTo>
                      <a:pt x="911" y="177"/>
                      <a:pt x="734" y="1"/>
                      <a:pt x="5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59" name="Google Shape;559;p42"/>
              <p:cNvSpPr/>
              <p:nvPr/>
            </p:nvSpPr>
            <p:spPr>
              <a:xfrm>
                <a:off x="6245506" y="2298997"/>
                <a:ext cx="39782" cy="100364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423" extrusionOk="0">
                    <a:moveTo>
                      <a:pt x="279" y="1"/>
                    </a:moveTo>
                    <a:cubicBezTo>
                      <a:pt x="130" y="1"/>
                      <a:pt x="0" y="131"/>
                      <a:pt x="0" y="289"/>
                    </a:cubicBezTo>
                    <a:lnTo>
                      <a:pt x="0" y="1144"/>
                    </a:lnTo>
                    <a:cubicBezTo>
                      <a:pt x="0" y="1292"/>
                      <a:pt x="130" y="1422"/>
                      <a:pt x="279" y="1422"/>
                    </a:cubicBezTo>
                    <a:cubicBezTo>
                      <a:pt x="437" y="1422"/>
                      <a:pt x="567" y="1292"/>
                      <a:pt x="567" y="1144"/>
                    </a:cubicBezTo>
                    <a:lnTo>
                      <a:pt x="567" y="289"/>
                    </a:lnTo>
                    <a:cubicBezTo>
                      <a:pt x="567" y="131"/>
                      <a:pt x="437" y="1"/>
                      <a:pt x="2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60" name="Google Shape;560;p42"/>
              <p:cNvSpPr/>
              <p:nvPr/>
            </p:nvSpPr>
            <p:spPr>
              <a:xfrm>
                <a:off x="6200532" y="2469398"/>
                <a:ext cx="152603" cy="110803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571" extrusionOk="0">
                    <a:moveTo>
                      <a:pt x="362" y="0"/>
                    </a:moveTo>
                    <a:cubicBezTo>
                      <a:pt x="167" y="0"/>
                      <a:pt x="0" y="158"/>
                      <a:pt x="0" y="363"/>
                    </a:cubicBezTo>
                    <a:lnTo>
                      <a:pt x="0" y="595"/>
                    </a:lnTo>
                    <a:cubicBezTo>
                      <a:pt x="0" y="1134"/>
                      <a:pt x="437" y="1571"/>
                      <a:pt x="976" y="1571"/>
                    </a:cubicBezTo>
                    <a:lnTo>
                      <a:pt x="2174" y="1571"/>
                    </a:lnTo>
                    <a:lnTo>
                      <a:pt x="2174" y="354"/>
                    </a:lnTo>
                    <a:cubicBezTo>
                      <a:pt x="2174" y="158"/>
                      <a:pt x="2016" y="0"/>
                      <a:pt x="18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61" name="Google Shape;561;p42"/>
              <p:cNvSpPr/>
              <p:nvPr/>
            </p:nvSpPr>
            <p:spPr>
              <a:xfrm>
                <a:off x="7419465" y="2469398"/>
                <a:ext cx="152674" cy="110803"/>
              </a:xfrm>
              <a:custGeom>
                <a:avLst/>
                <a:gdLst/>
                <a:ahLst/>
                <a:cxnLst/>
                <a:rect l="l" t="t" r="r" b="b"/>
                <a:pathLst>
                  <a:path w="2176" h="1571" extrusionOk="0">
                    <a:moveTo>
                      <a:pt x="354" y="0"/>
                    </a:moveTo>
                    <a:cubicBezTo>
                      <a:pt x="159" y="0"/>
                      <a:pt x="1" y="168"/>
                      <a:pt x="1" y="363"/>
                    </a:cubicBezTo>
                    <a:lnTo>
                      <a:pt x="1" y="1571"/>
                    </a:lnTo>
                    <a:lnTo>
                      <a:pt x="1200" y="1571"/>
                    </a:lnTo>
                    <a:cubicBezTo>
                      <a:pt x="1738" y="1571"/>
                      <a:pt x="2175" y="1134"/>
                      <a:pt x="2175" y="595"/>
                    </a:cubicBezTo>
                    <a:lnTo>
                      <a:pt x="2175" y="363"/>
                    </a:lnTo>
                    <a:cubicBezTo>
                      <a:pt x="2175" y="168"/>
                      <a:pt x="2017" y="0"/>
                      <a:pt x="18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62" name="Google Shape;562;p42"/>
              <p:cNvSpPr/>
              <p:nvPr/>
            </p:nvSpPr>
            <p:spPr>
              <a:xfrm>
                <a:off x="7467737" y="2295753"/>
                <a:ext cx="68549" cy="112777"/>
              </a:xfrm>
              <a:custGeom>
                <a:avLst/>
                <a:gdLst/>
                <a:ahLst/>
                <a:cxnLst/>
                <a:rect l="l" t="t" r="r" b="b"/>
                <a:pathLst>
                  <a:path w="977" h="1599" extrusionOk="0">
                    <a:moveTo>
                      <a:pt x="1" y="0"/>
                    </a:moveTo>
                    <a:lnTo>
                      <a:pt x="1" y="1598"/>
                    </a:lnTo>
                    <a:lnTo>
                      <a:pt x="976" y="1598"/>
                    </a:lnTo>
                    <a:lnTo>
                      <a:pt x="9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63" name="Google Shape;563;p42"/>
              <p:cNvSpPr/>
              <p:nvPr/>
            </p:nvSpPr>
            <p:spPr>
              <a:xfrm>
                <a:off x="7467737" y="2295753"/>
                <a:ext cx="68549" cy="32796"/>
              </a:xfrm>
              <a:custGeom>
                <a:avLst/>
                <a:gdLst/>
                <a:ahLst/>
                <a:cxnLst/>
                <a:rect l="l" t="t" r="r" b="b"/>
                <a:pathLst>
                  <a:path w="977" h="465" extrusionOk="0">
                    <a:moveTo>
                      <a:pt x="1" y="0"/>
                    </a:moveTo>
                    <a:lnTo>
                      <a:pt x="1" y="465"/>
                    </a:lnTo>
                    <a:lnTo>
                      <a:pt x="976" y="465"/>
                    </a:lnTo>
                    <a:lnTo>
                      <a:pt x="9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64" name="Google Shape;564;p42"/>
              <p:cNvSpPr/>
              <p:nvPr/>
            </p:nvSpPr>
            <p:spPr>
              <a:xfrm>
                <a:off x="6844554" y="2230231"/>
                <a:ext cx="79564" cy="38086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540" extrusionOk="0">
                    <a:moveTo>
                      <a:pt x="0" y="0"/>
                    </a:moveTo>
                    <a:lnTo>
                      <a:pt x="0" y="539"/>
                    </a:lnTo>
                    <a:lnTo>
                      <a:pt x="1134" y="539"/>
                    </a:lnTo>
                    <a:lnTo>
                      <a:pt x="1134" y="0"/>
                    </a:lnTo>
                    <a:close/>
                  </a:path>
                </a:pathLst>
              </a:custGeom>
              <a:solidFill>
                <a:srgbClr val="522D2D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65" name="Google Shape;565;p42"/>
              <p:cNvSpPr/>
              <p:nvPr/>
            </p:nvSpPr>
            <p:spPr>
              <a:xfrm>
                <a:off x="7177685" y="2230231"/>
                <a:ext cx="78933" cy="38086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540" extrusionOk="0">
                    <a:moveTo>
                      <a:pt x="0" y="0"/>
                    </a:moveTo>
                    <a:lnTo>
                      <a:pt x="0" y="539"/>
                    </a:lnTo>
                    <a:lnTo>
                      <a:pt x="1124" y="53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522D2D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66" name="Google Shape;566;p42"/>
              <p:cNvSpPr/>
              <p:nvPr/>
            </p:nvSpPr>
            <p:spPr>
              <a:xfrm>
                <a:off x="6968391" y="1973995"/>
                <a:ext cx="288228" cy="228799"/>
              </a:xfrm>
              <a:custGeom>
                <a:avLst/>
                <a:gdLst/>
                <a:ahLst/>
                <a:cxnLst/>
                <a:rect l="l" t="t" r="r" b="b"/>
                <a:pathLst>
                  <a:path w="4108" h="3244" extrusionOk="0">
                    <a:moveTo>
                      <a:pt x="1" y="1"/>
                    </a:moveTo>
                    <a:lnTo>
                      <a:pt x="1" y="3243"/>
                    </a:lnTo>
                    <a:lnTo>
                      <a:pt x="4107" y="3243"/>
                    </a:lnTo>
                    <a:lnTo>
                      <a:pt x="4107" y="1"/>
                    </a:lnTo>
                    <a:close/>
                  </a:path>
                </a:pathLst>
              </a:custGeom>
              <a:solidFill>
                <a:srgbClr val="522D2D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67" name="Google Shape;567;p42"/>
              <p:cNvSpPr/>
              <p:nvPr/>
            </p:nvSpPr>
            <p:spPr>
              <a:xfrm>
                <a:off x="7304118" y="1973360"/>
                <a:ext cx="163689" cy="229434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3253" extrusionOk="0">
                    <a:moveTo>
                      <a:pt x="1" y="0"/>
                    </a:moveTo>
                    <a:lnTo>
                      <a:pt x="1" y="3252"/>
                    </a:lnTo>
                    <a:lnTo>
                      <a:pt x="2333" y="3252"/>
                    </a:lnTo>
                    <a:lnTo>
                      <a:pt x="1794" y="400"/>
                    </a:lnTo>
                    <a:cubicBezTo>
                      <a:pt x="1747" y="168"/>
                      <a:pt x="1552" y="0"/>
                      <a:pt x="1311" y="0"/>
                    </a:cubicBezTo>
                    <a:close/>
                  </a:path>
                </a:pathLst>
              </a:custGeom>
              <a:solidFill>
                <a:srgbClr val="522D2D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68" name="Google Shape;568;p42"/>
              <p:cNvSpPr/>
              <p:nvPr/>
            </p:nvSpPr>
            <p:spPr>
              <a:xfrm>
                <a:off x="6200532" y="2469398"/>
                <a:ext cx="152603" cy="110803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571" extrusionOk="0">
                    <a:moveTo>
                      <a:pt x="362" y="0"/>
                    </a:moveTo>
                    <a:cubicBezTo>
                      <a:pt x="167" y="0"/>
                      <a:pt x="0" y="158"/>
                      <a:pt x="0" y="363"/>
                    </a:cubicBezTo>
                    <a:lnTo>
                      <a:pt x="0" y="595"/>
                    </a:lnTo>
                    <a:cubicBezTo>
                      <a:pt x="0" y="1134"/>
                      <a:pt x="437" y="1571"/>
                      <a:pt x="976" y="1571"/>
                    </a:cubicBezTo>
                    <a:lnTo>
                      <a:pt x="2174" y="1571"/>
                    </a:lnTo>
                    <a:lnTo>
                      <a:pt x="2174" y="354"/>
                    </a:lnTo>
                    <a:cubicBezTo>
                      <a:pt x="2174" y="158"/>
                      <a:pt x="2016" y="0"/>
                      <a:pt x="1821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69" name="Google Shape;569;p42"/>
              <p:cNvSpPr/>
              <p:nvPr/>
            </p:nvSpPr>
            <p:spPr>
              <a:xfrm>
                <a:off x="7419465" y="2469398"/>
                <a:ext cx="152674" cy="110803"/>
              </a:xfrm>
              <a:custGeom>
                <a:avLst/>
                <a:gdLst/>
                <a:ahLst/>
                <a:cxnLst/>
                <a:rect l="l" t="t" r="r" b="b"/>
                <a:pathLst>
                  <a:path w="2176" h="1571" extrusionOk="0">
                    <a:moveTo>
                      <a:pt x="354" y="0"/>
                    </a:moveTo>
                    <a:cubicBezTo>
                      <a:pt x="159" y="0"/>
                      <a:pt x="1" y="168"/>
                      <a:pt x="1" y="363"/>
                    </a:cubicBezTo>
                    <a:lnTo>
                      <a:pt x="1" y="1571"/>
                    </a:lnTo>
                    <a:lnTo>
                      <a:pt x="1200" y="1571"/>
                    </a:lnTo>
                    <a:cubicBezTo>
                      <a:pt x="1738" y="1571"/>
                      <a:pt x="2175" y="1134"/>
                      <a:pt x="2175" y="595"/>
                    </a:cubicBezTo>
                    <a:lnTo>
                      <a:pt x="2175" y="363"/>
                    </a:lnTo>
                    <a:cubicBezTo>
                      <a:pt x="2175" y="168"/>
                      <a:pt x="2017" y="0"/>
                      <a:pt x="1822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570" name="Google Shape;570;p42"/>
          <p:cNvGrpSpPr/>
          <p:nvPr/>
        </p:nvGrpSpPr>
        <p:grpSpPr>
          <a:xfrm flipH="1">
            <a:off x="6102175" y="1764593"/>
            <a:ext cx="1188666" cy="703743"/>
            <a:chOff x="6102175" y="1488852"/>
            <a:chExt cx="1188666" cy="703743"/>
          </a:xfrm>
        </p:grpSpPr>
        <p:sp>
          <p:nvSpPr>
            <p:cNvPr id="571" name="Google Shape;571;p42"/>
            <p:cNvSpPr/>
            <p:nvPr/>
          </p:nvSpPr>
          <p:spPr>
            <a:xfrm>
              <a:off x="6102175" y="1489129"/>
              <a:ext cx="1187910" cy="703189"/>
            </a:xfrm>
            <a:custGeom>
              <a:avLst/>
              <a:gdLst/>
              <a:ahLst/>
              <a:cxnLst/>
              <a:rect l="l" t="t" r="r" b="b"/>
              <a:pathLst>
                <a:path w="17319" h="10165" extrusionOk="0">
                  <a:moveTo>
                    <a:pt x="6021" y="0"/>
                  </a:moveTo>
                  <a:cubicBezTo>
                    <a:pt x="5659" y="0"/>
                    <a:pt x="5343" y="260"/>
                    <a:pt x="5259" y="613"/>
                  </a:cubicBezTo>
                  <a:lnTo>
                    <a:pt x="4600" y="2862"/>
                  </a:lnTo>
                  <a:cubicBezTo>
                    <a:pt x="4507" y="3261"/>
                    <a:pt x="4191" y="3549"/>
                    <a:pt x="3791" y="3605"/>
                  </a:cubicBezTo>
                  <a:lnTo>
                    <a:pt x="1394" y="3939"/>
                  </a:lnTo>
                  <a:cubicBezTo>
                    <a:pt x="818" y="4023"/>
                    <a:pt x="382" y="4515"/>
                    <a:pt x="382" y="5101"/>
                  </a:cubicBezTo>
                  <a:lnTo>
                    <a:pt x="382" y="7293"/>
                  </a:lnTo>
                  <a:lnTo>
                    <a:pt x="354" y="7293"/>
                  </a:lnTo>
                  <a:cubicBezTo>
                    <a:pt x="159" y="7293"/>
                    <a:pt x="1" y="7451"/>
                    <a:pt x="1" y="7646"/>
                  </a:cubicBezTo>
                  <a:lnTo>
                    <a:pt x="1" y="7888"/>
                  </a:lnTo>
                  <a:cubicBezTo>
                    <a:pt x="1" y="8418"/>
                    <a:pt x="437" y="8854"/>
                    <a:pt x="976" y="8854"/>
                  </a:cubicBezTo>
                  <a:lnTo>
                    <a:pt x="2611" y="8854"/>
                  </a:lnTo>
                  <a:cubicBezTo>
                    <a:pt x="3029" y="9728"/>
                    <a:pt x="3859" y="10164"/>
                    <a:pt x="4689" y="10164"/>
                  </a:cubicBezTo>
                  <a:cubicBezTo>
                    <a:pt x="5519" y="10164"/>
                    <a:pt x="6351" y="9728"/>
                    <a:pt x="6774" y="8854"/>
                  </a:cubicBezTo>
                  <a:lnTo>
                    <a:pt x="10629" y="8854"/>
                  </a:lnTo>
                  <a:cubicBezTo>
                    <a:pt x="11047" y="9728"/>
                    <a:pt x="11877" y="10164"/>
                    <a:pt x="12706" y="10164"/>
                  </a:cubicBezTo>
                  <a:cubicBezTo>
                    <a:pt x="13535" y="10164"/>
                    <a:pt x="14364" y="9728"/>
                    <a:pt x="14782" y="8854"/>
                  </a:cubicBezTo>
                  <a:lnTo>
                    <a:pt x="16353" y="8854"/>
                  </a:lnTo>
                  <a:cubicBezTo>
                    <a:pt x="16891" y="8854"/>
                    <a:pt x="17319" y="8418"/>
                    <a:pt x="17319" y="7888"/>
                  </a:cubicBezTo>
                  <a:lnTo>
                    <a:pt x="17319" y="7656"/>
                  </a:lnTo>
                  <a:cubicBezTo>
                    <a:pt x="17319" y="7461"/>
                    <a:pt x="17161" y="7303"/>
                    <a:pt x="16966" y="7303"/>
                  </a:cubicBezTo>
                  <a:lnTo>
                    <a:pt x="16213" y="7303"/>
                  </a:lnTo>
                  <a:lnTo>
                    <a:pt x="16213" y="4831"/>
                  </a:lnTo>
                  <a:cubicBezTo>
                    <a:pt x="16204" y="3763"/>
                    <a:pt x="15879" y="2722"/>
                    <a:pt x="15275" y="1849"/>
                  </a:cubicBezTo>
                  <a:cubicBezTo>
                    <a:pt x="15015" y="1468"/>
                    <a:pt x="14736" y="1087"/>
                    <a:pt x="14504" y="771"/>
                  </a:cubicBezTo>
                  <a:cubicBezTo>
                    <a:pt x="14141" y="288"/>
                    <a:pt x="13575" y="0"/>
                    <a:pt x="12971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572" name="Google Shape;572;p42"/>
            <p:cNvGrpSpPr/>
            <p:nvPr/>
          </p:nvGrpSpPr>
          <p:grpSpPr>
            <a:xfrm>
              <a:off x="6102245" y="1488852"/>
              <a:ext cx="1188596" cy="703743"/>
              <a:chOff x="6102245" y="830313"/>
              <a:chExt cx="1188596" cy="703743"/>
            </a:xfrm>
          </p:grpSpPr>
          <p:sp>
            <p:nvSpPr>
              <p:cNvPr id="573" name="Google Shape;573;p42"/>
              <p:cNvSpPr/>
              <p:nvPr/>
            </p:nvSpPr>
            <p:spPr>
              <a:xfrm>
                <a:off x="6128378" y="830313"/>
                <a:ext cx="1085985" cy="612636"/>
              </a:xfrm>
              <a:custGeom>
                <a:avLst/>
                <a:gdLst/>
                <a:ahLst/>
                <a:cxnLst/>
                <a:rect l="l" t="t" r="r" b="b"/>
                <a:pathLst>
                  <a:path w="15833" h="8856" extrusionOk="0">
                    <a:moveTo>
                      <a:pt x="5640" y="1"/>
                    </a:moveTo>
                    <a:cubicBezTo>
                      <a:pt x="5278" y="1"/>
                      <a:pt x="4962" y="252"/>
                      <a:pt x="4878" y="614"/>
                    </a:cubicBezTo>
                    <a:lnTo>
                      <a:pt x="4219" y="2863"/>
                    </a:lnTo>
                    <a:cubicBezTo>
                      <a:pt x="4126" y="3253"/>
                      <a:pt x="3810" y="3550"/>
                      <a:pt x="3410" y="3606"/>
                    </a:cubicBezTo>
                    <a:lnTo>
                      <a:pt x="1013" y="3940"/>
                    </a:lnTo>
                    <a:cubicBezTo>
                      <a:pt x="437" y="4024"/>
                      <a:pt x="1" y="4516"/>
                      <a:pt x="1" y="5102"/>
                    </a:cubicBezTo>
                    <a:lnTo>
                      <a:pt x="1" y="8149"/>
                    </a:lnTo>
                    <a:cubicBezTo>
                      <a:pt x="1" y="8539"/>
                      <a:pt x="316" y="8855"/>
                      <a:pt x="707" y="8855"/>
                    </a:cubicBezTo>
                    <a:lnTo>
                      <a:pt x="15832" y="8855"/>
                    </a:lnTo>
                    <a:lnTo>
                      <a:pt x="15832" y="4851"/>
                    </a:lnTo>
                    <a:cubicBezTo>
                      <a:pt x="15832" y="3782"/>
                      <a:pt x="15507" y="2732"/>
                      <a:pt x="14894" y="1850"/>
                    </a:cubicBezTo>
                    <a:cubicBezTo>
                      <a:pt x="14634" y="1469"/>
                      <a:pt x="14355" y="1088"/>
                      <a:pt x="14123" y="772"/>
                    </a:cubicBezTo>
                    <a:cubicBezTo>
                      <a:pt x="13760" y="289"/>
                      <a:pt x="13194" y="1"/>
                      <a:pt x="125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74" name="Google Shape;574;p42"/>
              <p:cNvSpPr/>
              <p:nvPr/>
            </p:nvSpPr>
            <p:spPr>
              <a:xfrm>
                <a:off x="6491013" y="881089"/>
                <a:ext cx="317366" cy="193559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2798" extrusionOk="0">
                    <a:moveTo>
                      <a:pt x="1310" y="1"/>
                    </a:moveTo>
                    <a:cubicBezTo>
                      <a:pt x="900" y="1"/>
                      <a:pt x="547" y="295"/>
                      <a:pt x="455" y="698"/>
                    </a:cubicBezTo>
                    <a:lnTo>
                      <a:pt x="0" y="2788"/>
                    </a:lnTo>
                    <a:lnTo>
                      <a:pt x="4627" y="2797"/>
                    </a:lnTo>
                    <a:lnTo>
                      <a:pt x="4627" y="1"/>
                    </a:lnTo>
                    <a:lnTo>
                      <a:pt x="1329" y="1"/>
                    </a:lnTo>
                    <a:cubicBezTo>
                      <a:pt x="1322" y="1"/>
                      <a:pt x="1316" y="1"/>
                      <a:pt x="1310" y="1"/>
                    </a:cubicBezTo>
                    <a:close/>
                  </a:path>
                </a:pathLst>
              </a:custGeom>
              <a:solidFill>
                <a:srgbClr val="522D2D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75" name="Google Shape;575;p42"/>
              <p:cNvSpPr/>
              <p:nvPr/>
            </p:nvSpPr>
            <p:spPr>
              <a:xfrm>
                <a:off x="6250742" y="1214870"/>
                <a:ext cx="347340" cy="319185"/>
              </a:xfrm>
              <a:custGeom>
                <a:avLst/>
                <a:gdLst/>
                <a:ahLst/>
                <a:cxnLst/>
                <a:rect l="l" t="t" r="r" b="b"/>
                <a:pathLst>
                  <a:path w="5064" h="4614" extrusionOk="0">
                    <a:moveTo>
                      <a:pt x="2532" y="0"/>
                    </a:moveTo>
                    <a:cubicBezTo>
                      <a:pt x="1942" y="0"/>
                      <a:pt x="1352" y="226"/>
                      <a:pt x="902" y="676"/>
                    </a:cubicBezTo>
                    <a:cubicBezTo>
                      <a:pt x="0" y="1577"/>
                      <a:pt x="0" y="3036"/>
                      <a:pt x="902" y="3937"/>
                    </a:cubicBezTo>
                    <a:cubicBezTo>
                      <a:pt x="1352" y="4388"/>
                      <a:pt x="1942" y="4613"/>
                      <a:pt x="2532" y="4613"/>
                    </a:cubicBezTo>
                    <a:cubicBezTo>
                      <a:pt x="3122" y="4613"/>
                      <a:pt x="3712" y="4388"/>
                      <a:pt x="4163" y="3937"/>
                    </a:cubicBezTo>
                    <a:cubicBezTo>
                      <a:pt x="5064" y="3036"/>
                      <a:pt x="5064" y="1577"/>
                      <a:pt x="4163" y="676"/>
                    </a:cubicBezTo>
                    <a:cubicBezTo>
                      <a:pt x="3712" y="226"/>
                      <a:pt x="3122" y="0"/>
                      <a:pt x="25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76" name="Google Shape;576;p42"/>
              <p:cNvSpPr/>
              <p:nvPr/>
            </p:nvSpPr>
            <p:spPr>
              <a:xfrm>
                <a:off x="6337371" y="1293318"/>
                <a:ext cx="173464" cy="162221"/>
              </a:xfrm>
              <a:custGeom>
                <a:avLst/>
                <a:gdLst/>
                <a:ahLst/>
                <a:cxnLst/>
                <a:rect l="l" t="t" r="r" b="b"/>
                <a:pathLst>
                  <a:path w="2529" h="2345" extrusionOk="0">
                    <a:moveTo>
                      <a:pt x="1270" y="1"/>
                    </a:moveTo>
                    <a:cubicBezTo>
                      <a:pt x="703" y="1"/>
                      <a:pt x="204" y="405"/>
                      <a:pt x="112" y="982"/>
                    </a:cubicBezTo>
                    <a:cubicBezTo>
                      <a:pt x="1" y="1614"/>
                      <a:pt x="438" y="2218"/>
                      <a:pt x="1069" y="2329"/>
                    </a:cubicBezTo>
                    <a:cubicBezTo>
                      <a:pt x="1133" y="2340"/>
                      <a:pt x="1197" y="2344"/>
                      <a:pt x="1259" y="2344"/>
                    </a:cubicBezTo>
                    <a:cubicBezTo>
                      <a:pt x="1826" y="2344"/>
                      <a:pt x="2325" y="1940"/>
                      <a:pt x="2417" y="1363"/>
                    </a:cubicBezTo>
                    <a:cubicBezTo>
                      <a:pt x="2528" y="722"/>
                      <a:pt x="2091" y="118"/>
                      <a:pt x="1460" y="16"/>
                    </a:cubicBezTo>
                    <a:cubicBezTo>
                      <a:pt x="1396" y="6"/>
                      <a:pt x="1333" y="1"/>
                      <a:pt x="127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77" name="Google Shape;577;p42"/>
              <p:cNvSpPr/>
              <p:nvPr/>
            </p:nvSpPr>
            <p:spPr>
              <a:xfrm>
                <a:off x="6391557" y="1349628"/>
                <a:ext cx="57410" cy="49739"/>
              </a:xfrm>
              <a:custGeom>
                <a:avLst/>
                <a:gdLst/>
                <a:ahLst/>
                <a:cxnLst/>
                <a:rect l="l" t="t" r="r" b="b"/>
                <a:pathLst>
                  <a:path w="837" h="719" extrusionOk="0">
                    <a:moveTo>
                      <a:pt x="484" y="1"/>
                    </a:moveTo>
                    <a:cubicBezTo>
                      <a:pt x="168" y="1"/>
                      <a:pt x="1" y="382"/>
                      <a:pt x="233" y="614"/>
                    </a:cubicBezTo>
                    <a:cubicBezTo>
                      <a:pt x="305" y="686"/>
                      <a:pt x="394" y="718"/>
                      <a:pt x="481" y="718"/>
                    </a:cubicBezTo>
                    <a:cubicBezTo>
                      <a:pt x="662" y="718"/>
                      <a:pt x="837" y="577"/>
                      <a:pt x="837" y="363"/>
                    </a:cubicBezTo>
                    <a:cubicBezTo>
                      <a:pt x="837" y="159"/>
                      <a:pt x="679" y="1"/>
                      <a:pt x="4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78" name="Google Shape;578;p42"/>
              <p:cNvSpPr/>
              <p:nvPr/>
            </p:nvSpPr>
            <p:spPr>
              <a:xfrm>
                <a:off x="6145594" y="1167761"/>
                <a:ext cx="38959" cy="98440"/>
              </a:xfrm>
              <a:custGeom>
                <a:avLst/>
                <a:gdLst/>
                <a:ahLst/>
                <a:cxnLst/>
                <a:rect l="l" t="t" r="r" b="b"/>
                <a:pathLst>
                  <a:path w="568" h="1423" extrusionOk="0">
                    <a:moveTo>
                      <a:pt x="279" y="1"/>
                    </a:moveTo>
                    <a:cubicBezTo>
                      <a:pt x="130" y="1"/>
                      <a:pt x="0" y="131"/>
                      <a:pt x="0" y="289"/>
                    </a:cubicBezTo>
                    <a:lnTo>
                      <a:pt x="0" y="1143"/>
                    </a:lnTo>
                    <a:cubicBezTo>
                      <a:pt x="0" y="1292"/>
                      <a:pt x="130" y="1422"/>
                      <a:pt x="279" y="1422"/>
                    </a:cubicBezTo>
                    <a:cubicBezTo>
                      <a:pt x="437" y="1422"/>
                      <a:pt x="567" y="1292"/>
                      <a:pt x="567" y="1143"/>
                    </a:cubicBezTo>
                    <a:lnTo>
                      <a:pt x="567" y="289"/>
                    </a:lnTo>
                    <a:cubicBezTo>
                      <a:pt x="567" y="131"/>
                      <a:pt x="437" y="1"/>
                      <a:pt x="2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79" name="Google Shape;579;p42"/>
              <p:cNvSpPr/>
              <p:nvPr/>
            </p:nvSpPr>
            <p:spPr>
              <a:xfrm>
                <a:off x="6102245" y="1335516"/>
                <a:ext cx="148566" cy="108055"/>
              </a:xfrm>
              <a:custGeom>
                <a:avLst/>
                <a:gdLst/>
                <a:ahLst/>
                <a:cxnLst/>
                <a:rect l="l" t="t" r="r" b="b"/>
                <a:pathLst>
                  <a:path w="2166" h="1562" extrusionOk="0">
                    <a:moveTo>
                      <a:pt x="354" y="1"/>
                    </a:moveTo>
                    <a:cubicBezTo>
                      <a:pt x="159" y="1"/>
                      <a:pt x="1" y="158"/>
                      <a:pt x="1" y="354"/>
                    </a:cubicBezTo>
                    <a:lnTo>
                      <a:pt x="1" y="595"/>
                    </a:lnTo>
                    <a:cubicBezTo>
                      <a:pt x="1" y="1125"/>
                      <a:pt x="428" y="1561"/>
                      <a:pt x="967" y="1561"/>
                    </a:cubicBezTo>
                    <a:lnTo>
                      <a:pt x="2165" y="1561"/>
                    </a:lnTo>
                    <a:lnTo>
                      <a:pt x="2165" y="354"/>
                    </a:lnTo>
                    <a:cubicBezTo>
                      <a:pt x="2165" y="158"/>
                      <a:pt x="2007" y="1"/>
                      <a:pt x="18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80" name="Google Shape;580;p42"/>
              <p:cNvSpPr/>
              <p:nvPr/>
            </p:nvSpPr>
            <p:spPr>
              <a:xfrm>
                <a:off x="7141658" y="1334893"/>
                <a:ext cx="149183" cy="108678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571" extrusionOk="0">
                    <a:moveTo>
                      <a:pt x="353" y="0"/>
                    </a:moveTo>
                    <a:cubicBezTo>
                      <a:pt x="158" y="0"/>
                      <a:pt x="0" y="167"/>
                      <a:pt x="0" y="363"/>
                    </a:cubicBezTo>
                    <a:lnTo>
                      <a:pt x="0" y="1570"/>
                    </a:lnTo>
                    <a:lnTo>
                      <a:pt x="1199" y="1570"/>
                    </a:lnTo>
                    <a:cubicBezTo>
                      <a:pt x="1737" y="1570"/>
                      <a:pt x="2174" y="1134"/>
                      <a:pt x="2174" y="595"/>
                    </a:cubicBezTo>
                    <a:lnTo>
                      <a:pt x="2174" y="363"/>
                    </a:lnTo>
                    <a:cubicBezTo>
                      <a:pt x="2174" y="167"/>
                      <a:pt x="2016" y="0"/>
                      <a:pt x="18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81" name="Google Shape;581;p42"/>
              <p:cNvSpPr/>
              <p:nvPr/>
            </p:nvSpPr>
            <p:spPr>
              <a:xfrm>
                <a:off x="7147351" y="1164578"/>
                <a:ext cx="67012" cy="110615"/>
              </a:xfrm>
              <a:custGeom>
                <a:avLst/>
                <a:gdLst/>
                <a:ahLst/>
                <a:cxnLst/>
                <a:rect l="l" t="t" r="r" b="b"/>
                <a:pathLst>
                  <a:path w="977" h="1599" extrusionOk="0">
                    <a:moveTo>
                      <a:pt x="1" y="0"/>
                    </a:moveTo>
                    <a:lnTo>
                      <a:pt x="1" y="1598"/>
                    </a:lnTo>
                    <a:lnTo>
                      <a:pt x="976" y="1598"/>
                    </a:lnTo>
                    <a:lnTo>
                      <a:pt x="9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82" name="Google Shape;582;p42"/>
              <p:cNvSpPr/>
              <p:nvPr/>
            </p:nvSpPr>
            <p:spPr>
              <a:xfrm>
                <a:off x="7147351" y="1164578"/>
                <a:ext cx="67012" cy="32859"/>
              </a:xfrm>
              <a:custGeom>
                <a:avLst/>
                <a:gdLst/>
                <a:ahLst/>
                <a:cxnLst/>
                <a:rect l="l" t="t" r="r" b="b"/>
                <a:pathLst>
                  <a:path w="977" h="475" extrusionOk="0">
                    <a:moveTo>
                      <a:pt x="1" y="0"/>
                    </a:moveTo>
                    <a:lnTo>
                      <a:pt x="1" y="474"/>
                    </a:lnTo>
                    <a:lnTo>
                      <a:pt x="976" y="474"/>
                    </a:lnTo>
                    <a:lnTo>
                      <a:pt x="9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83" name="Google Shape;583;p42"/>
              <p:cNvSpPr/>
              <p:nvPr/>
            </p:nvSpPr>
            <p:spPr>
              <a:xfrm>
                <a:off x="6731215" y="1100313"/>
                <a:ext cx="77850" cy="37287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539" extrusionOk="0">
                    <a:moveTo>
                      <a:pt x="1" y="0"/>
                    </a:moveTo>
                    <a:lnTo>
                      <a:pt x="1" y="539"/>
                    </a:lnTo>
                    <a:lnTo>
                      <a:pt x="1134" y="539"/>
                    </a:lnTo>
                    <a:lnTo>
                      <a:pt x="1134" y="0"/>
                    </a:lnTo>
                    <a:close/>
                  </a:path>
                </a:pathLst>
              </a:custGeom>
              <a:solidFill>
                <a:srgbClr val="522D2D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84" name="Google Shape;584;p42"/>
              <p:cNvSpPr/>
              <p:nvPr/>
            </p:nvSpPr>
            <p:spPr>
              <a:xfrm>
                <a:off x="6852276" y="879844"/>
                <a:ext cx="287529" cy="194181"/>
              </a:xfrm>
              <a:custGeom>
                <a:avLst/>
                <a:gdLst/>
                <a:ahLst/>
                <a:cxnLst/>
                <a:rect l="l" t="t" r="r" b="b"/>
                <a:pathLst>
                  <a:path w="4192" h="2807" extrusionOk="0">
                    <a:moveTo>
                      <a:pt x="1" y="0"/>
                    </a:moveTo>
                    <a:lnTo>
                      <a:pt x="1" y="2806"/>
                    </a:lnTo>
                    <a:lnTo>
                      <a:pt x="4191" y="2806"/>
                    </a:lnTo>
                    <a:lnTo>
                      <a:pt x="3058" y="679"/>
                    </a:lnTo>
                    <a:cubicBezTo>
                      <a:pt x="2835" y="261"/>
                      <a:pt x="2407" y="0"/>
                      <a:pt x="1933" y="0"/>
                    </a:cubicBezTo>
                    <a:close/>
                  </a:path>
                </a:pathLst>
              </a:custGeom>
              <a:solidFill>
                <a:srgbClr val="522D2D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85" name="Google Shape;585;p42"/>
              <p:cNvSpPr/>
              <p:nvPr/>
            </p:nvSpPr>
            <p:spPr>
              <a:xfrm>
                <a:off x="6800697" y="1215009"/>
                <a:ext cx="347340" cy="318908"/>
              </a:xfrm>
              <a:custGeom>
                <a:avLst/>
                <a:gdLst/>
                <a:ahLst/>
                <a:cxnLst/>
                <a:rect l="l" t="t" r="r" b="b"/>
                <a:pathLst>
                  <a:path w="5064" h="4610" extrusionOk="0">
                    <a:moveTo>
                      <a:pt x="2539" y="0"/>
                    </a:moveTo>
                    <a:cubicBezTo>
                      <a:pt x="1495" y="0"/>
                      <a:pt x="545" y="711"/>
                      <a:pt x="298" y="1770"/>
                    </a:cubicBezTo>
                    <a:cubicBezTo>
                      <a:pt x="0" y="3015"/>
                      <a:pt x="762" y="4251"/>
                      <a:pt x="2007" y="4548"/>
                    </a:cubicBezTo>
                    <a:cubicBezTo>
                      <a:pt x="2184" y="4589"/>
                      <a:pt x="2360" y="4609"/>
                      <a:pt x="2534" y="4609"/>
                    </a:cubicBezTo>
                    <a:cubicBezTo>
                      <a:pt x="3577" y="4609"/>
                      <a:pt x="4521" y="3898"/>
                      <a:pt x="4776" y="2839"/>
                    </a:cubicBezTo>
                    <a:cubicBezTo>
                      <a:pt x="5064" y="1603"/>
                      <a:pt x="4302" y="358"/>
                      <a:pt x="3066" y="61"/>
                    </a:cubicBezTo>
                    <a:cubicBezTo>
                      <a:pt x="2890" y="20"/>
                      <a:pt x="2713" y="0"/>
                      <a:pt x="2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86" name="Google Shape;586;p42"/>
              <p:cNvSpPr/>
              <p:nvPr/>
            </p:nvSpPr>
            <p:spPr>
              <a:xfrm>
                <a:off x="6887326" y="1293318"/>
                <a:ext cx="172778" cy="162221"/>
              </a:xfrm>
              <a:custGeom>
                <a:avLst/>
                <a:gdLst/>
                <a:ahLst/>
                <a:cxnLst/>
                <a:rect l="l" t="t" r="r" b="b"/>
                <a:pathLst>
                  <a:path w="2519" h="2345" extrusionOk="0">
                    <a:moveTo>
                      <a:pt x="1263" y="1"/>
                    </a:moveTo>
                    <a:cubicBezTo>
                      <a:pt x="703" y="1"/>
                      <a:pt x="204" y="405"/>
                      <a:pt x="103" y="982"/>
                    </a:cubicBezTo>
                    <a:cubicBezTo>
                      <a:pt x="1" y="1614"/>
                      <a:pt x="438" y="2218"/>
                      <a:pt x="1069" y="2329"/>
                    </a:cubicBezTo>
                    <a:cubicBezTo>
                      <a:pt x="1133" y="2340"/>
                      <a:pt x="1197" y="2344"/>
                      <a:pt x="1259" y="2344"/>
                    </a:cubicBezTo>
                    <a:cubicBezTo>
                      <a:pt x="1826" y="2344"/>
                      <a:pt x="2325" y="1940"/>
                      <a:pt x="2417" y="1363"/>
                    </a:cubicBezTo>
                    <a:cubicBezTo>
                      <a:pt x="2519" y="722"/>
                      <a:pt x="2091" y="118"/>
                      <a:pt x="1450" y="16"/>
                    </a:cubicBezTo>
                    <a:cubicBezTo>
                      <a:pt x="1388" y="6"/>
                      <a:pt x="1325" y="1"/>
                      <a:pt x="12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87" name="Google Shape;587;p42"/>
              <p:cNvSpPr/>
              <p:nvPr/>
            </p:nvSpPr>
            <p:spPr>
              <a:xfrm>
                <a:off x="6941512" y="1349628"/>
                <a:ext cx="56793" cy="49739"/>
              </a:xfrm>
              <a:custGeom>
                <a:avLst/>
                <a:gdLst/>
                <a:ahLst/>
                <a:cxnLst/>
                <a:rect l="l" t="t" r="r" b="b"/>
                <a:pathLst>
                  <a:path w="828" h="719" extrusionOk="0">
                    <a:moveTo>
                      <a:pt x="475" y="1"/>
                    </a:moveTo>
                    <a:cubicBezTo>
                      <a:pt x="159" y="1"/>
                      <a:pt x="1" y="382"/>
                      <a:pt x="224" y="614"/>
                    </a:cubicBezTo>
                    <a:cubicBezTo>
                      <a:pt x="296" y="686"/>
                      <a:pt x="384" y="718"/>
                      <a:pt x="471" y="718"/>
                    </a:cubicBezTo>
                    <a:cubicBezTo>
                      <a:pt x="653" y="718"/>
                      <a:pt x="828" y="577"/>
                      <a:pt x="828" y="363"/>
                    </a:cubicBezTo>
                    <a:cubicBezTo>
                      <a:pt x="828" y="159"/>
                      <a:pt x="670" y="1"/>
                      <a:pt x="4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88" name="Google Shape;588;p42"/>
              <p:cNvSpPr/>
              <p:nvPr/>
            </p:nvSpPr>
            <p:spPr>
              <a:xfrm>
                <a:off x="6102245" y="1335516"/>
                <a:ext cx="148566" cy="108055"/>
              </a:xfrm>
              <a:custGeom>
                <a:avLst/>
                <a:gdLst/>
                <a:ahLst/>
                <a:cxnLst/>
                <a:rect l="l" t="t" r="r" b="b"/>
                <a:pathLst>
                  <a:path w="2166" h="1562" extrusionOk="0">
                    <a:moveTo>
                      <a:pt x="354" y="1"/>
                    </a:moveTo>
                    <a:cubicBezTo>
                      <a:pt x="159" y="1"/>
                      <a:pt x="1" y="158"/>
                      <a:pt x="1" y="354"/>
                    </a:cubicBezTo>
                    <a:lnTo>
                      <a:pt x="1" y="595"/>
                    </a:lnTo>
                    <a:cubicBezTo>
                      <a:pt x="1" y="1125"/>
                      <a:pt x="428" y="1561"/>
                      <a:pt x="967" y="1561"/>
                    </a:cubicBezTo>
                    <a:lnTo>
                      <a:pt x="2165" y="1561"/>
                    </a:lnTo>
                    <a:lnTo>
                      <a:pt x="2165" y="354"/>
                    </a:lnTo>
                    <a:cubicBezTo>
                      <a:pt x="2165" y="158"/>
                      <a:pt x="2007" y="1"/>
                      <a:pt x="1812" y="1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89" name="Google Shape;589;p42"/>
              <p:cNvSpPr/>
              <p:nvPr/>
            </p:nvSpPr>
            <p:spPr>
              <a:xfrm>
                <a:off x="7141658" y="1335516"/>
                <a:ext cx="149183" cy="108678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571" extrusionOk="0">
                    <a:moveTo>
                      <a:pt x="353" y="0"/>
                    </a:moveTo>
                    <a:cubicBezTo>
                      <a:pt x="158" y="0"/>
                      <a:pt x="0" y="167"/>
                      <a:pt x="0" y="363"/>
                    </a:cubicBezTo>
                    <a:lnTo>
                      <a:pt x="0" y="1570"/>
                    </a:lnTo>
                    <a:lnTo>
                      <a:pt x="1199" y="1570"/>
                    </a:lnTo>
                    <a:cubicBezTo>
                      <a:pt x="1737" y="1570"/>
                      <a:pt x="2174" y="1134"/>
                      <a:pt x="2174" y="595"/>
                    </a:cubicBezTo>
                    <a:lnTo>
                      <a:pt x="2174" y="363"/>
                    </a:lnTo>
                    <a:cubicBezTo>
                      <a:pt x="2174" y="167"/>
                      <a:pt x="2016" y="0"/>
                      <a:pt x="1821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590" name="Google Shape;590;p42"/>
          <p:cNvGrpSpPr/>
          <p:nvPr/>
        </p:nvGrpSpPr>
        <p:grpSpPr>
          <a:xfrm rot="599919">
            <a:off x="7343145" y="1063559"/>
            <a:ext cx="731486" cy="666473"/>
            <a:chOff x="906275" y="1599452"/>
            <a:chExt cx="823099" cy="746106"/>
          </a:xfrm>
        </p:grpSpPr>
        <p:sp>
          <p:nvSpPr>
            <p:cNvPr id="591" name="Google Shape;591;p42"/>
            <p:cNvSpPr/>
            <p:nvPr/>
          </p:nvSpPr>
          <p:spPr>
            <a:xfrm>
              <a:off x="906275" y="1599479"/>
              <a:ext cx="820929" cy="746053"/>
            </a:xfrm>
            <a:custGeom>
              <a:avLst/>
              <a:gdLst/>
              <a:ahLst/>
              <a:cxnLst/>
              <a:rect l="l" t="t" r="r" b="b"/>
              <a:pathLst>
                <a:path w="15303" h="13941" extrusionOk="0">
                  <a:moveTo>
                    <a:pt x="7652" y="0"/>
                  </a:moveTo>
                  <a:cubicBezTo>
                    <a:pt x="5868" y="0"/>
                    <a:pt x="4084" y="681"/>
                    <a:pt x="2723" y="2042"/>
                  </a:cubicBezTo>
                  <a:cubicBezTo>
                    <a:pt x="1" y="4764"/>
                    <a:pt x="1" y="9177"/>
                    <a:pt x="2723" y="11899"/>
                  </a:cubicBezTo>
                  <a:cubicBezTo>
                    <a:pt x="4084" y="13260"/>
                    <a:pt x="5868" y="13941"/>
                    <a:pt x="7652" y="13941"/>
                  </a:cubicBezTo>
                  <a:cubicBezTo>
                    <a:pt x="9436" y="13941"/>
                    <a:pt x="11220" y="13260"/>
                    <a:pt x="12581" y="11899"/>
                  </a:cubicBezTo>
                  <a:cubicBezTo>
                    <a:pt x="15303" y="9177"/>
                    <a:pt x="15303" y="4764"/>
                    <a:pt x="12581" y="2042"/>
                  </a:cubicBezTo>
                  <a:cubicBezTo>
                    <a:pt x="11220" y="681"/>
                    <a:pt x="9436" y="0"/>
                    <a:pt x="7652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592" name="Google Shape;592;p42"/>
            <p:cNvGrpSpPr/>
            <p:nvPr/>
          </p:nvGrpSpPr>
          <p:grpSpPr>
            <a:xfrm>
              <a:off x="908928" y="1599452"/>
              <a:ext cx="820447" cy="746106"/>
              <a:chOff x="6335250" y="2173325"/>
              <a:chExt cx="382350" cy="348550"/>
            </a:xfrm>
          </p:grpSpPr>
          <p:sp>
            <p:nvSpPr>
              <p:cNvPr id="593" name="Google Shape;593;p42"/>
              <p:cNvSpPr/>
              <p:nvPr/>
            </p:nvSpPr>
            <p:spPr>
              <a:xfrm>
                <a:off x="6335250" y="2173325"/>
                <a:ext cx="382350" cy="348550"/>
              </a:xfrm>
              <a:custGeom>
                <a:avLst/>
                <a:gdLst/>
                <a:ahLst/>
                <a:cxnLst/>
                <a:rect l="l" t="t" r="r" b="b"/>
                <a:pathLst>
                  <a:path w="15294" h="13942" extrusionOk="0">
                    <a:moveTo>
                      <a:pt x="7643" y="0"/>
                    </a:moveTo>
                    <a:cubicBezTo>
                      <a:pt x="5861" y="0"/>
                      <a:pt x="4079" y="681"/>
                      <a:pt x="2723" y="2042"/>
                    </a:cubicBezTo>
                    <a:cubicBezTo>
                      <a:pt x="0" y="4764"/>
                      <a:pt x="0" y="9177"/>
                      <a:pt x="2723" y="11899"/>
                    </a:cubicBezTo>
                    <a:cubicBezTo>
                      <a:pt x="4079" y="13261"/>
                      <a:pt x="5861" y="13941"/>
                      <a:pt x="7643" y="13941"/>
                    </a:cubicBezTo>
                    <a:cubicBezTo>
                      <a:pt x="9426" y="13941"/>
                      <a:pt x="11210" y="13261"/>
                      <a:pt x="12571" y="11899"/>
                    </a:cubicBezTo>
                    <a:cubicBezTo>
                      <a:pt x="15293" y="9177"/>
                      <a:pt x="15293" y="4764"/>
                      <a:pt x="12571" y="2042"/>
                    </a:cubicBezTo>
                    <a:cubicBezTo>
                      <a:pt x="11210" y="681"/>
                      <a:pt x="9426" y="0"/>
                      <a:pt x="76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94" name="Google Shape;594;p42"/>
              <p:cNvSpPr/>
              <p:nvPr/>
            </p:nvSpPr>
            <p:spPr>
              <a:xfrm>
                <a:off x="6361950" y="2195175"/>
                <a:ext cx="316850" cy="304925"/>
              </a:xfrm>
              <a:custGeom>
                <a:avLst/>
                <a:gdLst/>
                <a:ahLst/>
                <a:cxnLst/>
                <a:rect l="l" t="t" r="r" b="b"/>
                <a:pathLst>
                  <a:path w="12674" h="12197" extrusionOk="0">
                    <a:moveTo>
                      <a:pt x="6579" y="1001"/>
                    </a:moveTo>
                    <a:cubicBezTo>
                      <a:pt x="9394" y="1001"/>
                      <a:pt x="11670" y="3286"/>
                      <a:pt x="11670" y="6101"/>
                    </a:cubicBezTo>
                    <a:cubicBezTo>
                      <a:pt x="11670" y="8155"/>
                      <a:pt x="10434" y="10013"/>
                      <a:pt x="8530" y="10802"/>
                    </a:cubicBezTo>
                    <a:cubicBezTo>
                      <a:pt x="7899" y="11064"/>
                      <a:pt x="7237" y="11191"/>
                      <a:pt x="6580" y="11191"/>
                    </a:cubicBezTo>
                    <a:cubicBezTo>
                      <a:pt x="5254" y="11191"/>
                      <a:pt x="3950" y="10673"/>
                      <a:pt x="2974" y="9697"/>
                    </a:cubicBezTo>
                    <a:cubicBezTo>
                      <a:pt x="1515" y="8247"/>
                      <a:pt x="1079" y="6055"/>
                      <a:pt x="1868" y="4150"/>
                    </a:cubicBezTo>
                    <a:cubicBezTo>
                      <a:pt x="2658" y="2246"/>
                      <a:pt x="4516" y="1001"/>
                      <a:pt x="6579" y="1001"/>
                    </a:cubicBezTo>
                    <a:close/>
                    <a:moveTo>
                      <a:pt x="6582" y="1"/>
                    </a:moveTo>
                    <a:cubicBezTo>
                      <a:pt x="4993" y="1"/>
                      <a:pt x="3431" y="618"/>
                      <a:pt x="2268" y="1781"/>
                    </a:cubicBezTo>
                    <a:cubicBezTo>
                      <a:pt x="521" y="3528"/>
                      <a:pt x="1" y="6157"/>
                      <a:pt x="939" y="8433"/>
                    </a:cubicBezTo>
                    <a:cubicBezTo>
                      <a:pt x="1887" y="10710"/>
                      <a:pt x="4107" y="12196"/>
                      <a:pt x="6579" y="12196"/>
                    </a:cubicBezTo>
                    <a:cubicBezTo>
                      <a:pt x="9942" y="12187"/>
                      <a:pt x="12674" y="9465"/>
                      <a:pt x="12674" y="6101"/>
                    </a:cubicBezTo>
                    <a:cubicBezTo>
                      <a:pt x="12674" y="3630"/>
                      <a:pt x="11187" y="1409"/>
                      <a:pt x="8911" y="462"/>
                    </a:cubicBezTo>
                    <a:cubicBezTo>
                      <a:pt x="8158" y="151"/>
                      <a:pt x="7367" y="1"/>
                      <a:pt x="6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95" name="Google Shape;595;p42"/>
              <p:cNvSpPr/>
              <p:nvPr/>
            </p:nvSpPr>
            <p:spPr>
              <a:xfrm>
                <a:off x="6428375" y="2323075"/>
                <a:ext cx="195850" cy="49025"/>
              </a:xfrm>
              <a:custGeom>
                <a:avLst/>
                <a:gdLst/>
                <a:ahLst/>
                <a:cxnLst/>
                <a:rect l="l" t="t" r="r" b="b"/>
                <a:pathLst>
                  <a:path w="7834" h="1961" extrusionOk="0">
                    <a:moveTo>
                      <a:pt x="614" y="0"/>
                    </a:moveTo>
                    <a:cubicBezTo>
                      <a:pt x="280" y="0"/>
                      <a:pt x="1" y="158"/>
                      <a:pt x="1" y="354"/>
                    </a:cubicBezTo>
                    <a:lnTo>
                      <a:pt x="1" y="1608"/>
                    </a:lnTo>
                    <a:cubicBezTo>
                      <a:pt x="1" y="1803"/>
                      <a:pt x="280" y="1961"/>
                      <a:pt x="614" y="1961"/>
                    </a:cubicBezTo>
                    <a:lnTo>
                      <a:pt x="7220" y="1961"/>
                    </a:lnTo>
                    <a:cubicBezTo>
                      <a:pt x="7564" y="1961"/>
                      <a:pt x="7833" y="1803"/>
                      <a:pt x="7833" y="1608"/>
                    </a:cubicBezTo>
                    <a:lnTo>
                      <a:pt x="7833" y="354"/>
                    </a:lnTo>
                    <a:cubicBezTo>
                      <a:pt x="7833" y="158"/>
                      <a:pt x="7564" y="0"/>
                      <a:pt x="72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2F898CB-58C3-0C20-9866-99CB1005C336}"/>
              </a:ext>
            </a:extLst>
          </p:cNvPr>
          <p:cNvSpPr txBox="1"/>
          <p:nvPr/>
        </p:nvSpPr>
        <p:spPr>
          <a:xfrm>
            <a:off x="8428882" y="4475139"/>
            <a:ext cx="261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6">
          <a:extLst>
            <a:ext uri="{FF2B5EF4-FFF2-40B4-BE49-F238E27FC236}">
              <a16:creationId xmlns:a16="http://schemas.microsoft.com/office/drawing/2014/main" id="{9E7CD37D-961D-08F2-8705-38504ADC4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614;p43">
            <a:extLst>
              <a:ext uri="{FF2B5EF4-FFF2-40B4-BE49-F238E27FC236}">
                <a16:creationId xmlns:a16="http://schemas.microsoft.com/office/drawing/2014/main" id="{25B5E32E-0CDC-D9FD-1C8D-A19C641707D9}"/>
              </a:ext>
            </a:extLst>
          </p:cNvPr>
          <p:cNvGrpSpPr/>
          <p:nvPr/>
        </p:nvGrpSpPr>
        <p:grpSpPr>
          <a:xfrm rot="10800000">
            <a:off x="492645" y="486327"/>
            <a:ext cx="567141" cy="617767"/>
            <a:chOff x="713224" y="2571739"/>
            <a:chExt cx="567141" cy="617767"/>
          </a:xfrm>
        </p:grpSpPr>
        <p:sp>
          <p:nvSpPr>
            <p:cNvPr id="6" name="Google Shape;615;p43">
              <a:extLst>
                <a:ext uri="{FF2B5EF4-FFF2-40B4-BE49-F238E27FC236}">
                  <a16:creationId xmlns:a16="http://schemas.microsoft.com/office/drawing/2014/main" id="{81D272D2-7BC8-F756-A810-6A2CA5B75CAB}"/>
                </a:ext>
              </a:extLst>
            </p:cNvPr>
            <p:cNvSpPr/>
            <p:nvPr/>
          </p:nvSpPr>
          <p:spPr>
            <a:xfrm>
              <a:off x="1095425" y="3009936"/>
              <a:ext cx="173279" cy="179570"/>
            </a:xfrm>
            <a:custGeom>
              <a:avLst/>
              <a:gdLst/>
              <a:ahLst/>
              <a:cxnLst/>
              <a:rect l="l" t="t" r="r" b="b"/>
              <a:pathLst>
                <a:path w="3476" h="3476" extrusionOk="0">
                  <a:moveTo>
                    <a:pt x="1738" y="1"/>
                  </a:moveTo>
                  <a:cubicBezTo>
                    <a:pt x="1487" y="1"/>
                    <a:pt x="1283" y="205"/>
                    <a:pt x="1283" y="456"/>
                  </a:cubicBezTo>
                  <a:lnTo>
                    <a:pt x="1283" y="1051"/>
                  </a:lnTo>
                  <a:cubicBezTo>
                    <a:pt x="1283" y="1172"/>
                    <a:pt x="1171" y="1283"/>
                    <a:pt x="1050" y="1283"/>
                  </a:cubicBezTo>
                  <a:lnTo>
                    <a:pt x="456" y="1283"/>
                  </a:lnTo>
                  <a:cubicBezTo>
                    <a:pt x="205" y="1283"/>
                    <a:pt x="1" y="1487"/>
                    <a:pt x="1" y="1738"/>
                  </a:cubicBezTo>
                  <a:cubicBezTo>
                    <a:pt x="1" y="1989"/>
                    <a:pt x="205" y="2194"/>
                    <a:pt x="456" y="2194"/>
                  </a:cubicBezTo>
                  <a:lnTo>
                    <a:pt x="1050" y="2194"/>
                  </a:lnTo>
                  <a:cubicBezTo>
                    <a:pt x="1171" y="2194"/>
                    <a:pt x="1283" y="2296"/>
                    <a:pt x="1283" y="2426"/>
                  </a:cubicBezTo>
                  <a:lnTo>
                    <a:pt x="1283" y="3020"/>
                  </a:lnTo>
                  <a:cubicBezTo>
                    <a:pt x="1283" y="3271"/>
                    <a:pt x="1487" y="3476"/>
                    <a:pt x="1738" y="3476"/>
                  </a:cubicBezTo>
                  <a:cubicBezTo>
                    <a:pt x="1989" y="3476"/>
                    <a:pt x="2193" y="3271"/>
                    <a:pt x="2193" y="3020"/>
                  </a:cubicBezTo>
                  <a:lnTo>
                    <a:pt x="2193" y="2426"/>
                  </a:lnTo>
                  <a:cubicBezTo>
                    <a:pt x="2193" y="2296"/>
                    <a:pt x="2295" y="2194"/>
                    <a:pt x="2426" y="2194"/>
                  </a:cubicBezTo>
                  <a:lnTo>
                    <a:pt x="3020" y="2194"/>
                  </a:lnTo>
                  <a:cubicBezTo>
                    <a:pt x="3271" y="2194"/>
                    <a:pt x="3475" y="1989"/>
                    <a:pt x="3475" y="1738"/>
                  </a:cubicBezTo>
                  <a:cubicBezTo>
                    <a:pt x="3475" y="1487"/>
                    <a:pt x="3271" y="1283"/>
                    <a:pt x="3020" y="1283"/>
                  </a:cubicBezTo>
                  <a:lnTo>
                    <a:pt x="2426" y="1283"/>
                  </a:lnTo>
                  <a:cubicBezTo>
                    <a:pt x="2295" y="1283"/>
                    <a:pt x="2193" y="1172"/>
                    <a:pt x="2193" y="1051"/>
                  </a:cubicBezTo>
                  <a:lnTo>
                    <a:pt x="2193" y="456"/>
                  </a:lnTo>
                  <a:cubicBezTo>
                    <a:pt x="2193" y="205"/>
                    <a:pt x="1989" y="1"/>
                    <a:pt x="17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16;p43">
              <a:extLst>
                <a:ext uri="{FF2B5EF4-FFF2-40B4-BE49-F238E27FC236}">
                  <a16:creationId xmlns:a16="http://schemas.microsoft.com/office/drawing/2014/main" id="{DEA9B1D5-2C5C-31BB-8EE0-C513AA27231F}"/>
                </a:ext>
              </a:extLst>
            </p:cNvPr>
            <p:cNvSpPr/>
            <p:nvPr/>
          </p:nvSpPr>
          <p:spPr>
            <a:xfrm rot="1800110">
              <a:off x="1056829" y="2607512"/>
              <a:ext cx="191333" cy="180090"/>
            </a:xfrm>
            <a:custGeom>
              <a:avLst/>
              <a:gdLst/>
              <a:ahLst/>
              <a:cxnLst/>
              <a:rect l="l" t="t" r="r" b="b"/>
              <a:pathLst>
                <a:path w="3838" h="3486" extrusionOk="0">
                  <a:moveTo>
                    <a:pt x="1915" y="1"/>
                  </a:moveTo>
                  <a:cubicBezTo>
                    <a:pt x="1805" y="1"/>
                    <a:pt x="1696" y="63"/>
                    <a:pt x="1655" y="189"/>
                  </a:cubicBezTo>
                  <a:lnTo>
                    <a:pt x="1413" y="932"/>
                  </a:lnTo>
                  <a:cubicBezTo>
                    <a:pt x="1376" y="1044"/>
                    <a:pt x="1274" y="1118"/>
                    <a:pt x="1153" y="1118"/>
                  </a:cubicBezTo>
                  <a:lnTo>
                    <a:pt x="372" y="1118"/>
                  </a:lnTo>
                  <a:cubicBezTo>
                    <a:pt x="112" y="1118"/>
                    <a:pt x="1" y="1462"/>
                    <a:pt x="214" y="1610"/>
                  </a:cubicBezTo>
                  <a:lnTo>
                    <a:pt x="846" y="2075"/>
                  </a:lnTo>
                  <a:cubicBezTo>
                    <a:pt x="939" y="2149"/>
                    <a:pt x="986" y="2270"/>
                    <a:pt x="948" y="2381"/>
                  </a:cubicBezTo>
                  <a:lnTo>
                    <a:pt x="707" y="3125"/>
                  </a:lnTo>
                  <a:cubicBezTo>
                    <a:pt x="643" y="3316"/>
                    <a:pt x="795" y="3485"/>
                    <a:pt x="966" y="3485"/>
                  </a:cubicBezTo>
                  <a:cubicBezTo>
                    <a:pt x="1019" y="3485"/>
                    <a:pt x="1074" y="3469"/>
                    <a:pt x="1125" y="3431"/>
                  </a:cubicBezTo>
                  <a:lnTo>
                    <a:pt x="1757" y="2967"/>
                  </a:lnTo>
                  <a:cubicBezTo>
                    <a:pt x="1803" y="2934"/>
                    <a:pt x="1859" y="2918"/>
                    <a:pt x="1916" y="2918"/>
                  </a:cubicBezTo>
                  <a:cubicBezTo>
                    <a:pt x="1973" y="2918"/>
                    <a:pt x="2031" y="2934"/>
                    <a:pt x="2082" y="2967"/>
                  </a:cubicBezTo>
                  <a:lnTo>
                    <a:pt x="2714" y="3431"/>
                  </a:lnTo>
                  <a:cubicBezTo>
                    <a:pt x="2765" y="3469"/>
                    <a:pt x="2820" y="3485"/>
                    <a:pt x="2873" y="3485"/>
                  </a:cubicBezTo>
                  <a:cubicBezTo>
                    <a:pt x="3043" y="3485"/>
                    <a:pt x="3195" y="3316"/>
                    <a:pt x="3132" y="3125"/>
                  </a:cubicBezTo>
                  <a:lnTo>
                    <a:pt x="2890" y="2381"/>
                  </a:lnTo>
                  <a:cubicBezTo>
                    <a:pt x="2853" y="2270"/>
                    <a:pt x="2890" y="2149"/>
                    <a:pt x="2992" y="2075"/>
                  </a:cubicBezTo>
                  <a:lnTo>
                    <a:pt x="3624" y="1610"/>
                  </a:lnTo>
                  <a:cubicBezTo>
                    <a:pt x="3838" y="1452"/>
                    <a:pt x="3726" y="1118"/>
                    <a:pt x="3457" y="1118"/>
                  </a:cubicBezTo>
                  <a:lnTo>
                    <a:pt x="2677" y="1118"/>
                  </a:lnTo>
                  <a:cubicBezTo>
                    <a:pt x="2556" y="1118"/>
                    <a:pt x="2454" y="1044"/>
                    <a:pt x="2416" y="932"/>
                  </a:cubicBezTo>
                  <a:lnTo>
                    <a:pt x="2175" y="189"/>
                  </a:lnTo>
                  <a:cubicBezTo>
                    <a:pt x="2133" y="63"/>
                    <a:pt x="2024" y="1"/>
                    <a:pt x="1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17;p43">
              <a:extLst>
                <a:ext uri="{FF2B5EF4-FFF2-40B4-BE49-F238E27FC236}">
                  <a16:creationId xmlns:a16="http://schemas.microsoft.com/office/drawing/2014/main" id="{51E1484C-C004-6582-FA8B-031CA460E630}"/>
                </a:ext>
              </a:extLst>
            </p:cNvPr>
            <p:cNvSpPr/>
            <p:nvPr/>
          </p:nvSpPr>
          <p:spPr>
            <a:xfrm>
              <a:off x="713224" y="2982900"/>
              <a:ext cx="176400" cy="183000"/>
            </a:xfrm>
            <a:prstGeom prst="donut">
              <a:avLst>
                <a:gd name="adj" fmla="val 22523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A535956-575A-1BAC-A224-F8F7A0904D85}"/>
              </a:ext>
            </a:extLst>
          </p:cNvPr>
          <p:cNvSpPr txBox="1"/>
          <p:nvPr/>
        </p:nvSpPr>
        <p:spPr>
          <a:xfrm>
            <a:off x="2947443" y="505052"/>
            <a:ext cx="31703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Bối</a:t>
            </a:r>
            <a:r>
              <a:rPr lang="en-US" sz="2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cảnh</a:t>
            </a:r>
            <a:r>
              <a:rPr lang="en-US" sz="2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sz="2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tế</a:t>
            </a:r>
            <a:endParaRPr lang="en-US" sz="22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 descr="A group of people riding scooters on a street&#10;&#10;Description automatically generated">
            <a:extLst>
              <a:ext uri="{FF2B5EF4-FFF2-40B4-BE49-F238E27FC236}">
                <a16:creationId xmlns:a16="http://schemas.microsoft.com/office/drawing/2014/main" id="{8402BB1F-9590-3268-C4BE-5B3CF02A4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604" y="1178945"/>
            <a:ext cx="4002311" cy="2785609"/>
          </a:xfrm>
          <a:prstGeom prst="rect">
            <a:avLst/>
          </a:prstGeom>
        </p:spPr>
      </p:pic>
      <p:pic>
        <p:nvPicPr>
          <p:cNvPr id="13" name="Picture 12" descr="A traffic jam in a city&#10;&#10;Description automatically generated">
            <a:extLst>
              <a:ext uri="{FF2B5EF4-FFF2-40B4-BE49-F238E27FC236}">
                <a16:creationId xmlns:a16="http://schemas.microsoft.com/office/drawing/2014/main" id="{C163ACED-71B8-48DB-55BC-A9AEBFF33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85" y="1178945"/>
            <a:ext cx="3714144" cy="27856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D314DF-BA01-7D10-FF79-E1032FBD5439}"/>
              </a:ext>
            </a:extLst>
          </p:cNvPr>
          <p:cNvSpPr txBox="1"/>
          <p:nvPr/>
        </p:nvSpPr>
        <p:spPr>
          <a:xfrm>
            <a:off x="8428882" y="4475139"/>
            <a:ext cx="261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05663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6">
          <a:extLst>
            <a:ext uri="{FF2B5EF4-FFF2-40B4-BE49-F238E27FC236}">
              <a16:creationId xmlns:a16="http://schemas.microsoft.com/office/drawing/2014/main" id="{B0A0D539-7463-5B59-CA90-0AF3CFFA1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614;p43">
            <a:extLst>
              <a:ext uri="{FF2B5EF4-FFF2-40B4-BE49-F238E27FC236}">
                <a16:creationId xmlns:a16="http://schemas.microsoft.com/office/drawing/2014/main" id="{5A4D4878-120C-301F-BABA-AAB2F78ED058}"/>
              </a:ext>
            </a:extLst>
          </p:cNvPr>
          <p:cNvGrpSpPr/>
          <p:nvPr/>
        </p:nvGrpSpPr>
        <p:grpSpPr>
          <a:xfrm rot="10800000">
            <a:off x="492645" y="486327"/>
            <a:ext cx="567141" cy="617767"/>
            <a:chOff x="713224" y="2571739"/>
            <a:chExt cx="567141" cy="617767"/>
          </a:xfrm>
        </p:grpSpPr>
        <p:sp>
          <p:nvSpPr>
            <p:cNvPr id="6" name="Google Shape;615;p43">
              <a:extLst>
                <a:ext uri="{FF2B5EF4-FFF2-40B4-BE49-F238E27FC236}">
                  <a16:creationId xmlns:a16="http://schemas.microsoft.com/office/drawing/2014/main" id="{35D1D680-6DDD-39D5-A80C-13D4B8518070}"/>
                </a:ext>
              </a:extLst>
            </p:cNvPr>
            <p:cNvSpPr/>
            <p:nvPr/>
          </p:nvSpPr>
          <p:spPr>
            <a:xfrm>
              <a:off x="1095425" y="3009936"/>
              <a:ext cx="173279" cy="179570"/>
            </a:xfrm>
            <a:custGeom>
              <a:avLst/>
              <a:gdLst/>
              <a:ahLst/>
              <a:cxnLst/>
              <a:rect l="l" t="t" r="r" b="b"/>
              <a:pathLst>
                <a:path w="3476" h="3476" extrusionOk="0">
                  <a:moveTo>
                    <a:pt x="1738" y="1"/>
                  </a:moveTo>
                  <a:cubicBezTo>
                    <a:pt x="1487" y="1"/>
                    <a:pt x="1283" y="205"/>
                    <a:pt x="1283" y="456"/>
                  </a:cubicBezTo>
                  <a:lnTo>
                    <a:pt x="1283" y="1051"/>
                  </a:lnTo>
                  <a:cubicBezTo>
                    <a:pt x="1283" y="1172"/>
                    <a:pt x="1171" y="1283"/>
                    <a:pt x="1050" y="1283"/>
                  </a:cubicBezTo>
                  <a:lnTo>
                    <a:pt x="456" y="1283"/>
                  </a:lnTo>
                  <a:cubicBezTo>
                    <a:pt x="205" y="1283"/>
                    <a:pt x="1" y="1487"/>
                    <a:pt x="1" y="1738"/>
                  </a:cubicBezTo>
                  <a:cubicBezTo>
                    <a:pt x="1" y="1989"/>
                    <a:pt x="205" y="2194"/>
                    <a:pt x="456" y="2194"/>
                  </a:cubicBezTo>
                  <a:lnTo>
                    <a:pt x="1050" y="2194"/>
                  </a:lnTo>
                  <a:cubicBezTo>
                    <a:pt x="1171" y="2194"/>
                    <a:pt x="1283" y="2296"/>
                    <a:pt x="1283" y="2426"/>
                  </a:cubicBezTo>
                  <a:lnTo>
                    <a:pt x="1283" y="3020"/>
                  </a:lnTo>
                  <a:cubicBezTo>
                    <a:pt x="1283" y="3271"/>
                    <a:pt x="1487" y="3476"/>
                    <a:pt x="1738" y="3476"/>
                  </a:cubicBezTo>
                  <a:cubicBezTo>
                    <a:pt x="1989" y="3476"/>
                    <a:pt x="2193" y="3271"/>
                    <a:pt x="2193" y="3020"/>
                  </a:cubicBezTo>
                  <a:lnTo>
                    <a:pt x="2193" y="2426"/>
                  </a:lnTo>
                  <a:cubicBezTo>
                    <a:pt x="2193" y="2296"/>
                    <a:pt x="2295" y="2194"/>
                    <a:pt x="2426" y="2194"/>
                  </a:cubicBezTo>
                  <a:lnTo>
                    <a:pt x="3020" y="2194"/>
                  </a:lnTo>
                  <a:cubicBezTo>
                    <a:pt x="3271" y="2194"/>
                    <a:pt x="3475" y="1989"/>
                    <a:pt x="3475" y="1738"/>
                  </a:cubicBezTo>
                  <a:cubicBezTo>
                    <a:pt x="3475" y="1487"/>
                    <a:pt x="3271" y="1283"/>
                    <a:pt x="3020" y="1283"/>
                  </a:cubicBezTo>
                  <a:lnTo>
                    <a:pt x="2426" y="1283"/>
                  </a:lnTo>
                  <a:cubicBezTo>
                    <a:pt x="2295" y="1283"/>
                    <a:pt x="2193" y="1172"/>
                    <a:pt x="2193" y="1051"/>
                  </a:cubicBezTo>
                  <a:lnTo>
                    <a:pt x="2193" y="456"/>
                  </a:lnTo>
                  <a:cubicBezTo>
                    <a:pt x="2193" y="205"/>
                    <a:pt x="1989" y="1"/>
                    <a:pt x="17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16;p43">
              <a:extLst>
                <a:ext uri="{FF2B5EF4-FFF2-40B4-BE49-F238E27FC236}">
                  <a16:creationId xmlns:a16="http://schemas.microsoft.com/office/drawing/2014/main" id="{4A8E3FDF-7A8E-6656-6B21-F72DCA45AFB0}"/>
                </a:ext>
              </a:extLst>
            </p:cNvPr>
            <p:cNvSpPr/>
            <p:nvPr/>
          </p:nvSpPr>
          <p:spPr>
            <a:xfrm rot="1800110">
              <a:off x="1056829" y="2607512"/>
              <a:ext cx="191333" cy="180090"/>
            </a:xfrm>
            <a:custGeom>
              <a:avLst/>
              <a:gdLst/>
              <a:ahLst/>
              <a:cxnLst/>
              <a:rect l="l" t="t" r="r" b="b"/>
              <a:pathLst>
                <a:path w="3838" h="3486" extrusionOk="0">
                  <a:moveTo>
                    <a:pt x="1915" y="1"/>
                  </a:moveTo>
                  <a:cubicBezTo>
                    <a:pt x="1805" y="1"/>
                    <a:pt x="1696" y="63"/>
                    <a:pt x="1655" y="189"/>
                  </a:cubicBezTo>
                  <a:lnTo>
                    <a:pt x="1413" y="932"/>
                  </a:lnTo>
                  <a:cubicBezTo>
                    <a:pt x="1376" y="1044"/>
                    <a:pt x="1274" y="1118"/>
                    <a:pt x="1153" y="1118"/>
                  </a:cubicBezTo>
                  <a:lnTo>
                    <a:pt x="372" y="1118"/>
                  </a:lnTo>
                  <a:cubicBezTo>
                    <a:pt x="112" y="1118"/>
                    <a:pt x="1" y="1462"/>
                    <a:pt x="214" y="1610"/>
                  </a:cubicBezTo>
                  <a:lnTo>
                    <a:pt x="846" y="2075"/>
                  </a:lnTo>
                  <a:cubicBezTo>
                    <a:pt x="939" y="2149"/>
                    <a:pt x="986" y="2270"/>
                    <a:pt x="948" y="2381"/>
                  </a:cubicBezTo>
                  <a:lnTo>
                    <a:pt x="707" y="3125"/>
                  </a:lnTo>
                  <a:cubicBezTo>
                    <a:pt x="643" y="3316"/>
                    <a:pt x="795" y="3485"/>
                    <a:pt x="966" y="3485"/>
                  </a:cubicBezTo>
                  <a:cubicBezTo>
                    <a:pt x="1019" y="3485"/>
                    <a:pt x="1074" y="3469"/>
                    <a:pt x="1125" y="3431"/>
                  </a:cubicBezTo>
                  <a:lnTo>
                    <a:pt x="1757" y="2967"/>
                  </a:lnTo>
                  <a:cubicBezTo>
                    <a:pt x="1803" y="2934"/>
                    <a:pt x="1859" y="2918"/>
                    <a:pt x="1916" y="2918"/>
                  </a:cubicBezTo>
                  <a:cubicBezTo>
                    <a:pt x="1973" y="2918"/>
                    <a:pt x="2031" y="2934"/>
                    <a:pt x="2082" y="2967"/>
                  </a:cubicBezTo>
                  <a:lnTo>
                    <a:pt x="2714" y="3431"/>
                  </a:lnTo>
                  <a:cubicBezTo>
                    <a:pt x="2765" y="3469"/>
                    <a:pt x="2820" y="3485"/>
                    <a:pt x="2873" y="3485"/>
                  </a:cubicBezTo>
                  <a:cubicBezTo>
                    <a:pt x="3043" y="3485"/>
                    <a:pt x="3195" y="3316"/>
                    <a:pt x="3132" y="3125"/>
                  </a:cubicBezTo>
                  <a:lnTo>
                    <a:pt x="2890" y="2381"/>
                  </a:lnTo>
                  <a:cubicBezTo>
                    <a:pt x="2853" y="2270"/>
                    <a:pt x="2890" y="2149"/>
                    <a:pt x="2992" y="2075"/>
                  </a:cubicBezTo>
                  <a:lnTo>
                    <a:pt x="3624" y="1610"/>
                  </a:lnTo>
                  <a:cubicBezTo>
                    <a:pt x="3838" y="1452"/>
                    <a:pt x="3726" y="1118"/>
                    <a:pt x="3457" y="1118"/>
                  </a:cubicBezTo>
                  <a:lnTo>
                    <a:pt x="2677" y="1118"/>
                  </a:lnTo>
                  <a:cubicBezTo>
                    <a:pt x="2556" y="1118"/>
                    <a:pt x="2454" y="1044"/>
                    <a:pt x="2416" y="932"/>
                  </a:cubicBezTo>
                  <a:lnTo>
                    <a:pt x="2175" y="189"/>
                  </a:lnTo>
                  <a:cubicBezTo>
                    <a:pt x="2133" y="63"/>
                    <a:pt x="2024" y="1"/>
                    <a:pt x="1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17;p43">
              <a:extLst>
                <a:ext uri="{FF2B5EF4-FFF2-40B4-BE49-F238E27FC236}">
                  <a16:creationId xmlns:a16="http://schemas.microsoft.com/office/drawing/2014/main" id="{0243D211-4D35-05B8-B260-EE9358510EE6}"/>
                </a:ext>
              </a:extLst>
            </p:cNvPr>
            <p:cNvSpPr/>
            <p:nvPr/>
          </p:nvSpPr>
          <p:spPr>
            <a:xfrm>
              <a:off x="713224" y="2982900"/>
              <a:ext cx="176400" cy="183000"/>
            </a:xfrm>
            <a:prstGeom prst="donut">
              <a:avLst>
                <a:gd name="adj" fmla="val 22523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173C248-DC2B-347D-2754-E4270D3A0A2F}"/>
              </a:ext>
            </a:extLst>
          </p:cNvPr>
          <p:cNvSpPr txBox="1"/>
          <p:nvPr/>
        </p:nvSpPr>
        <p:spPr>
          <a:xfrm>
            <a:off x="620514" y="1104092"/>
            <a:ext cx="46119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● </a:t>
            </a:r>
            <a:r>
              <a:rPr lang="vi-VN" sz="1600" b="1" spc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 do chính lựa chọn đề tài</a:t>
            </a:r>
            <a:r>
              <a:rPr lang="vi-VN" sz="1600" spc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các hệ thống giúp </a:t>
            </a:r>
            <a:r>
              <a:rPr lang="en-US" sz="1600" spc="0" dirty="0" err="1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tự</a:t>
            </a:r>
            <a:r>
              <a:rPr lang="en-US" sz="1600" spc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spc="0" dirty="0" err="1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r>
              <a:rPr lang="en-US" sz="1600" spc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1600" spc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 hiện và nhận diện biển báo giao thông đem lại lợi ích to lớn, quan trọng</a:t>
            </a:r>
            <a:r>
              <a:rPr lang="en-US" sz="1600" spc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vi-VN" sz="1600" spc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góp phần giúp cho giao thông đường bộ được diễn ra thuận lợi và an toàn.</a:t>
            </a:r>
            <a:endParaRPr lang="en-US" sz="1600" spc="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sz="1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527A63-51C5-90F5-E997-0538931C2217}"/>
              </a:ext>
            </a:extLst>
          </p:cNvPr>
          <p:cNvSpPr txBox="1"/>
          <p:nvPr/>
        </p:nvSpPr>
        <p:spPr>
          <a:xfrm>
            <a:off x="620513" y="2595070"/>
            <a:ext cx="49420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● </a:t>
            </a:r>
            <a:r>
              <a:rPr lang="en-US" sz="16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biểu</a:t>
            </a: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bài</a:t>
            </a: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marL="285750" indent="-285750" algn="just">
              <a:buFontTx/>
              <a:buChar char="-"/>
            </a:pP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Input: </a:t>
            </a:r>
          </a:p>
          <a:p>
            <a:pPr algn="just"/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 </a:t>
            </a:r>
            <a:r>
              <a:rPr lang="vi-VN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Dataset: gồm các ảnh chứa biển báo giao thông và nhãn tương ứng</a:t>
            </a:r>
            <a:endParaRPr lang="en-US" sz="1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 </a:t>
            </a:r>
            <a:r>
              <a:rPr lang="en-US" sz="16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chứa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biển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báo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endParaRPr lang="en-US" sz="1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Output: </a:t>
            </a:r>
            <a:r>
              <a:rPr lang="en-US" sz="16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Nhãn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đoán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biển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báo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13" name="Picture 12" descr="A street sign with a couple of wires&#10;&#10;Description automatically generated">
            <a:extLst>
              <a:ext uri="{FF2B5EF4-FFF2-40B4-BE49-F238E27FC236}">
                <a16:creationId xmlns:a16="http://schemas.microsoft.com/office/drawing/2014/main" id="{D72891CC-0BB0-95CD-118B-C48E3CF995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59" t="14634" r="18218"/>
          <a:stretch/>
        </p:blipFill>
        <p:spPr>
          <a:xfrm>
            <a:off x="5638336" y="1104092"/>
            <a:ext cx="2967789" cy="29477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A39AEF-7A2B-5CA3-F5FB-1A63DA52EDC9}"/>
              </a:ext>
            </a:extLst>
          </p:cNvPr>
          <p:cNvSpPr txBox="1"/>
          <p:nvPr/>
        </p:nvSpPr>
        <p:spPr>
          <a:xfrm>
            <a:off x="8428882" y="4475139"/>
            <a:ext cx="261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2257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>
          <a:extLst>
            <a:ext uri="{FF2B5EF4-FFF2-40B4-BE49-F238E27FC236}">
              <a16:creationId xmlns:a16="http://schemas.microsoft.com/office/drawing/2014/main" id="{239AA728-BD5C-0165-42D7-3569CEA94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2">
            <a:extLst>
              <a:ext uri="{FF2B5EF4-FFF2-40B4-BE49-F238E27FC236}">
                <a16:creationId xmlns:a16="http://schemas.microsoft.com/office/drawing/2014/main" id="{176CD1F8-1D99-9F82-467A-68795F23DA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066" y="2934247"/>
            <a:ext cx="50232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Phương pháp </a:t>
            </a:r>
            <a:endParaRPr sz="4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9" name="Google Shape;539;p42">
            <a:extLst>
              <a:ext uri="{FF2B5EF4-FFF2-40B4-BE49-F238E27FC236}">
                <a16:creationId xmlns:a16="http://schemas.microsoft.com/office/drawing/2014/main" id="{67D41C6E-F209-C492-BD33-028A7C60CFF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581516" y="1403037"/>
            <a:ext cx="1320300" cy="1320300"/>
          </a:xfrm>
          <a:prstGeom prst="rect">
            <a:avLst/>
          </a:prstGeom>
        </p:spPr>
        <p:txBody>
          <a:bodyPr spcFirstLastPara="1" wrap="square" lIns="91425" tIns="91425" rIns="91425" bIns="2743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02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41" name="Google Shape;541;p42">
            <a:extLst>
              <a:ext uri="{FF2B5EF4-FFF2-40B4-BE49-F238E27FC236}">
                <a16:creationId xmlns:a16="http://schemas.microsoft.com/office/drawing/2014/main" id="{ED56A7F2-459B-6991-1C80-3770D2AA1CFC}"/>
              </a:ext>
            </a:extLst>
          </p:cNvPr>
          <p:cNvGrpSpPr/>
          <p:nvPr/>
        </p:nvGrpSpPr>
        <p:grpSpPr>
          <a:xfrm>
            <a:off x="6250177" y="995895"/>
            <a:ext cx="1987843" cy="3149826"/>
            <a:chOff x="6250177" y="995895"/>
            <a:chExt cx="1987843" cy="3149826"/>
          </a:xfrm>
        </p:grpSpPr>
        <p:sp>
          <p:nvSpPr>
            <p:cNvPr id="542" name="Google Shape;542;p42">
              <a:extLst>
                <a:ext uri="{FF2B5EF4-FFF2-40B4-BE49-F238E27FC236}">
                  <a16:creationId xmlns:a16="http://schemas.microsoft.com/office/drawing/2014/main" id="{5B7AF797-EAB0-9A8F-FFF9-CDB3C56B126C}"/>
                </a:ext>
              </a:extLst>
            </p:cNvPr>
            <p:cNvSpPr/>
            <p:nvPr/>
          </p:nvSpPr>
          <p:spPr>
            <a:xfrm>
              <a:off x="7799832" y="2039513"/>
              <a:ext cx="140826" cy="141290"/>
            </a:xfrm>
            <a:custGeom>
              <a:avLst/>
              <a:gdLst/>
              <a:ahLst/>
              <a:cxnLst/>
              <a:rect l="l" t="t" r="r" b="b"/>
              <a:pathLst>
                <a:path w="2825" h="2735" extrusionOk="0">
                  <a:moveTo>
                    <a:pt x="507" y="0"/>
                  </a:moveTo>
                  <a:cubicBezTo>
                    <a:pt x="391" y="0"/>
                    <a:pt x="274" y="44"/>
                    <a:pt x="186" y="133"/>
                  </a:cubicBezTo>
                  <a:cubicBezTo>
                    <a:pt x="0" y="309"/>
                    <a:pt x="0" y="606"/>
                    <a:pt x="186" y="783"/>
                  </a:cubicBezTo>
                  <a:lnTo>
                    <a:pt x="604" y="1201"/>
                  </a:lnTo>
                  <a:cubicBezTo>
                    <a:pt x="697" y="1294"/>
                    <a:pt x="697" y="1443"/>
                    <a:pt x="604" y="1536"/>
                  </a:cubicBezTo>
                  <a:lnTo>
                    <a:pt x="186" y="1954"/>
                  </a:lnTo>
                  <a:cubicBezTo>
                    <a:pt x="0" y="2130"/>
                    <a:pt x="0" y="2418"/>
                    <a:pt x="186" y="2595"/>
                  </a:cubicBezTo>
                  <a:cubicBezTo>
                    <a:pt x="274" y="2688"/>
                    <a:pt x="391" y="2734"/>
                    <a:pt x="507" y="2734"/>
                  </a:cubicBezTo>
                  <a:cubicBezTo>
                    <a:pt x="623" y="2734"/>
                    <a:pt x="739" y="2688"/>
                    <a:pt x="827" y="2595"/>
                  </a:cubicBezTo>
                  <a:lnTo>
                    <a:pt x="1245" y="2177"/>
                  </a:lnTo>
                  <a:cubicBezTo>
                    <a:pt x="1292" y="2130"/>
                    <a:pt x="1352" y="2107"/>
                    <a:pt x="1413" y="2107"/>
                  </a:cubicBezTo>
                  <a:cubicBezTo>
                    <a:pt x="1473" y="2107"/>
                    <a:pt x="1533" y="2130"/>
                    <a:pt x="1580" y="2177"/>
                  </a:cubicBezTo>
                  <a:lnTo>
                    <a:pt x="1998" y="2595"/>
                  </a:lnTo>
                  <a:cubicBezTo>
                    <a:pt x="2091" y="2688"/>
                    <a:pt x="2209" y="2734"/>
                    <a:pt x="2327" y="2734"/>
                  </a:cubicBezTo>
                  <a:cubicBezTo>
                    <a:pt x="2444" y="2734"/>
                    <a:pt x="2560" y="2688"/>
                    <a:pt x="2648" y="2595"/>
                  </a:cubicBezTo>
                  <a:cubicBezTo>
                    <a:pt x="2825" y="2418"/>
                    <a:pt x="2825" y="2130"/>
                    <a:pt x="2648" y="1954"/>
                  </a:cubicBezTo>
                  <a:lnTo>
                    <a:pt x="2230" y="1536"/>
                  </a:lnTo>
                  <a:cubicBezTo>
                    <a:pt x="2137" y="1443"/>
                    <a:pt x="2137" y="1294"/>
                    <a:pt x="2230" y="1201"/>
                  </a:cubicBezTo>
                  <a:lnTo>
                    <a:pt x="2648" y="783"/>
                  </a:lnTo>
                  <a:cubicBezTo>
                    <a:pt x="2825" y="606"/>
                    <a:pt x="2825" y="309"/>
                    <a:pt x="2648" y="133"/>
                  </a:cubicBezTo>
                  <a:cubicBezTo>
                    <a:pt x="2560" y="44"/>
                    <a:pt x="2444" y="0"/>
                    <a:pt x="2327" y="0"/>
                  </a:cubicBezTo>
                  <a:cubicBezTo>
                    <a:pt x="2209" y="0"/>
                    <a:pt x="2091" y="44"/>
                    <a:pt x="1998" y="133"/>
                  </a:cubicBezTo>
                  <a:lnTo>
                    <a:pt x="1580" y="551"/>
                  </a:lnTo>
                  <a:cubicBezTo>
                    <a:pt x="1533" y="597"/>
                    <a:pt x="1473" y="620"/>
                    <a:pt x="1413" y="620"/>
                  </a:cubicBezTo>
                  <a:cubicBezTo>
                    <a:pt x="1352" y="620"/>
                    <a:pt x="1292" y="597"/>
                    <a:pt x="1245" y="551"/>
                  </a:cubicBezTo>
                  <a:lnTo>
                    <a:pt x="827" y="133"/>
                  </a:lnTo>
                  <a:cubicBezTo>
                    <a:pt x="739" y="44"/>
                    <a:pt x="623" y="0"/>
                    <a:pt x="5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3" name="Google Shape;543;p42">
              <a:extLst>
                <a:ext uri="{FF2B5EF4-FFF2-40B4-BE49-F238E27FC236}">
                  <a16:creationId xmlns:a16="http://schemas.microsoft.com/office/drawing/2014/main" id="{99BBFE55-330F-ED55-6D16-A51D083D9702}"/>
                </a:ext>
              </a:extLst>
            </p:cNvPr>
            <p:cNvSpPr/>
            <p:nvPr/>
          </p:nvSpPr>
          <p:spPr>
            <a:xfrm>
              <a:off x="6961281" y="995895"/>
              <a:ext cx="172331" cy="180035"/>
            </a:xfrm>
            <a:custGeom>
              <a:avLst/>
              <a:gdLst/>
              <a:ahLst/>
              <a:cxnLst/>
              <a:rect l="l" t="t" r="r" b="b"/>
              <a:pathLst>
                <a:path w="3457" h="3485" extrusionOk="0">
                  <a:moveTo>
                    <a:pt x="1729" y="1"/>
                  </a:moveTo>
                  <a:cubicBezTo>
                    <a:pt x="1682" y="10"/>
                    <a:pt x="1654" y="38"/>
                    <a:pt x="1636" y="66"/>
                  </a:cubicBezTo>
                  <a:cubicBezTo>
                    <a:pt x="1301" y="688"/>
                    <a:pt x="846" y="1339"/>
                    <a:pt x="66" y="1636"/>
                  </a:cubicBezTo>
                  <a:cubicBezTo>
                    <a:pt x="38" y="1654"/>
                    <a:pt x="10" y="1673"/>
                    <a:pt x="1" y="1701"/>
                  </a:cubicBezTo>
                  <a:cubicBezTo>
                    <a:pt x="1" y="1704"/>
                    <a:pt x="1" y="1707"/>
                    <a:pt x="1" y="1710"/>
                  </a:cubicBezTo>
                  <a:lnTo>
                    <a:pt x="1" y="1719"/>
                  </a:lnTo>
                  <a:cubicBezTo>
                    <a:pt x="1" y="1729"/>
                    <a:pt x="1" y="1738"/>
                    <a:pt x="1" y="1747"/>
                  </a:cubicBezTo>
                  <a:cubicBezTo>
                    <a:pt x="1" y="1757"/>
                    <a:pt x="1" y="1766"/>
                    <a:pt x="1" y="1775"/>
                  </a:cubicBezTo>
                  <a:lnTo>
                    <a:pt x="1" y="1785"/>
                  </a:lnTo>
                  <a:cubicBezTo>
                    <a:pt x="1" y="1789"/>
                    <a:pt x="1" y="1791"/>
                    <a:pt x="1" y="1794"/>
                  </a:cubicBezTo>
                  <a:cubicBezTo>
                    <a:pt x="10" y="1822"/>
                    <a:pt x="38" y="1840"/>
                    <a:pt x="66" y="1850"/>
                  </a:cubicBezTo>
                  <a:cubicBezTo>
                    <a:pt x="846" y="2156"/>
                    <a:pt x="1301" y="2806"/>
                    <a:pt x="1636" y="3420"/>
                  </a:cubicBezTo>
                  <a:cubicBezTo>
                    <a:pt x="1654" y="3457"/>
                    <a:pt x="1682" y="3485"/>
                    <a:pt x="1729" y="3485"/>
                  </a:cubicBezTo>
                  <a:cubicBezTo>
                    <a:pt x="1766" y="3485"/>
                    <a:pt x="1803" y="3457"/>
                    <a:pt x="1822" y="3420"/>
                  </a:cubicBezTo>
                  <a:cubicBezTo>
                    <a:pt x="2156" y="2806"/>
                    <a:pt x="2611" y="2147"/>
                    <a:pt x="3382" y="1850"/>
                  </a:cubicBezTo>
                  <a:cubicBezTo>
                    <a:pt x="3410" y="1840"/>
                    <a:pt x="3438" y="1822"/>
                    <a:pt x="3457" y="1794"/>
                  </a:cubicBezTo>
                  <a:cubicBezTo>
                    <a:pt x="3457" y="1791"/>
                    <a:pt x="3457" y="1789"/>
                    <a:pt x="3457" y="1785"/>
                  </a:cubicBezTo>
                  <a:lnTo>
                    <a:pt x="3457" y="1775"/>
                  </a:lnTo>
                  <a:cubicBezTo>
                    <a:pt x="3457" y="1757"/>
                    <a:pt x="3457" y="1738"/>
                    <a:pt x="3457" y="1719"/>
                  </a:cubicBezTo>
                  <a:lnTo>
                    <a:pt x="3457" y="1710"/>
                  </a:lnTo>
                  <a:cubicBezTo>
                    <a:pt x="3457" y="1707"/>
                    <a:pt x="3457" y="1704"/>
                    <a:pt x="3457" y="1701"/>
                  </a:cubicBezTo>
                  <a:cubicBezTo>
                    <a:pt x="3438" y="1673"/>
                    <a:pt x="3410" y="1654"/>
                    <a:pt x="3382" y="1636"/>
                  </a:cubicBezTo>
                  <a:cubicBezTo>
                    <a:pt x="2611" y="1339"/>
                    <a:pt x="2156" y="688"/>
                    <a:pt x="1822" y="66"/>
                  </a:cubicBezTo>
                  <a:cubicBezTo>
                    <a:pt x="1803" y="38"/>
                    <a:pt x="1766" y="10"/>
                    <a:pt x="17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4" name="Google Shape;544;p42">
              <a:extLst>
                <a:ext uri="{FF2B5EF4-FFF2-40B4-BE49-F238E27FC236}">
                  <a16:creationId xmlns:a16="http://schemas.microsoft.com/office/drawing/2014/main" id="{DD5B35C2-38E4-6E35-5972-54F8EED1354B}"/>
                </a:ext>
              </a:extLst>
            </p:cNvPr>
            <p:cNvSpPr/>
            <p:nvPr/>
          </p:nvSpPr>
          <p:spPr>
            <a:xfrm>
              <a:off x="6505921" y="3966151"/>
              <a:ext cx="173727" cy="179570"/>
            </a:xfrm>
            <a:custGeom>
              <a:avLst/>
              <a:gdLst/>
              <a:ahLst/>
              <a:cxnLst/>
              <a:rect l="l" t="t" r="r" b="b"/>
              <a:pathLst>
                <a:path w="3485" h="3476" extrusionOk="0">
                  <a:moveTo>
                    <a:pt x="1413" y="1"/>
                  </a:moveTo>
                  <a:cubicBezTo>
                    <a:pt x="1339" y="1"/>
                    <a:pt x="1283" y="57"/>
                    <a:pt x="1283" y="122"/>
                  </a:cubicBezTo>
                  <a:lnTo>
                    <a:pt x="1283" y="317"/>
                  </a:lnTo>
                  <a:cubicBezTo>
                    <a:pt x="1283" y="393"/>
                    <a:pt x="1217" y="444"/>
                    <a:pt x="1152" y="444"/>
                  </a:cubicBezTo>
                  <a:cubicBezTo>
                    <a:pt x="1122" y="444"/>
                    <a:pt x="1093" y="433"/>
                    <a:pt x="1069" y="410"/>
                  </a:cubicBezTo>
                  <a:lnTo>
                    <a:pt x="930" y="270"/>
                  </a:lnTo>
                  <a:cubicBezTo>
                    <a:pt x="902" y="243"/>
                    <a:pt x="867" y="229"/>
                    <a:pt x="833" y="229"/>
                  </a:cubicBezTo>
                  <a:cubicBezTo>
                    <a:pt x="800" y="229"/>
                    <a:pt x="767" y="243"/>
                    <a:pt x="744" y="270"/>
                  </a:cubicBezTo>
                  <a:lnTo>
                    <a:pt x="279" y="735"/>
                  </a:lnTo>
                  <a:cubicBezTo>
                    <a:pt x="233" y="781"/>
                    <a:pt x="233" y="865"/>
                    <a:pt x="279" y="911"/>
                  </a:cubicBezTo>
                  <a:lnTo>
                    <a:pt x="419" y="1051"/>
                  </a:lnTo>
                  <a:cubicBezTo>
                    <a:pt x="502" y="1134"/>
                    <a:pt x="447" y="1274"/>
                    <a:pt x="326" y="1274"/>
                  </a:cubicBezTo>
                  <a:lnTo>
                    <a:pt x="131" y="1274"/>
                  </a:lnTo>
                  <a:cubicBezTo>
                    <a:pt x="56" y="1274"/>
                    <a:pt x="1" y="1330"/>
                    <a:pt x="1" y="1404"/>
                  </a:cubicBezTo>
                  <a:lnTo>
                    <a:pt x="1" y="2064"/>
                  </a:lnTo>
                  <a:cubicBezTo>
                    <a:pt x="1" y="2129"/>
                    <a:pt x="56" y="2194"/>
                    <a:pt x="131" y="2194"/>
                  </a:cubicBezTo>
                  <a:lnTo>
                    <a:pt x="326" y="2194"/>
                  </a:lnTo>
                  <a:cubicBezTo>
                    <a:pt x="447" y="2194"/>
                    <a:pt x="502" y="2324"/>
                    <a:pt x="419" y="2407"/>
                  </a:cubicBezTo>
                  <a:lnTo>
                    <a:pt x="279" y="2547"/>
                  </a:lnTo>
                  <a:cubicBezTo>
                    <a:pt x="233" y="2602"/>
                    <a:pt x="233" y="2677"/>
                    <a:pt x="279" y="2732"/>
                  </a:cubicBezTo>
                  <a:lnTo>
                    <a:pt x="744" y="3197"/>
                  </a:lnTo>
                  <a:cubicBezTo>
                    <a:pt x="767" y="3220"/>
                    <a:pt x="800" y="3232"/>
                    <a:pt x="833" y="3232"/>
                  </a:cubicBezTo>
                  <a:cubicBezTo>
                    <a:pt x="867" y="3232"/>
                    <a:pt x="902" y="3220"/>
                    <a:pt x="930" y="3197"/>
                  </a:cubicBezTo>
                  <a:lnTo>
                    <a:pt x="1069" y="3058"/>
                  </a:lnTo>
                  <a:cubicBezTo>
                    <a:pt x="1094" y="3030"/>
                    <a:pt x="1125" y="3018"/>
                    <a:pt x="1156" y="3018"/>
                  </a:cubicBezTo>
                  <a:cubicBezTo>
                    <a:pt x="1220" y="3018"/>
                    <a:pt x="1283" y="3069"/>
                    <a:pt x="1283" y="3151"/>
                  </a:cubicBezTo>
                  <a:lnTo>
                    <a:pt x="1283" y="3346"/>
                  </a:lnTo>
                  <a:cubicBezTo>
                    <a:pt x="1283" y="3411"/>
                    <a:pt x="1339" y="3466"/>
                    <a:pt x="1413" y="3476"/>
                  </a:cubicBezTo>
                  <a:lnTo>
                    <a:pt x="2073" y="3476"/>
                  </a:lnTo>
                  <a:cubicBezTo>
                    <a:pt x="2147" y="3476"/>
                    <a:pt x="2203" y="3411"/>
                    <a:pt x="2203" y="3346"/>
                  </a:cubicBezTo>
                  <a:lnTo>
                    <a:pt x="2203" y="3151"/>
                  </a:lnTo>
                  <a:cubicBezTo>
                    <a:pt x="2203" y="3069"/>
                    <a:pt x="2265" y="3018"/>
                    <a:pt x="2329" y="3018"/>
                  </a:cubicBezTo>
                  <a:cubicBezTo>
                    <a:pt x="2360" y="3018"/>
                    <a:pt x="2392" y="3030"/>
                    <a:pt x="2416" y="3058"/>
                  </a:cubicBezTo>
                  <a:lnTo>
                    <a:pt x="2556" y="3197"/>
                  </a:lnTo>
                  <a:cubicBezTo>
                    <a:pt x="2584" y="3220"/>
                    <a:pt x="2616" y="3232"/>
                    <a:pt x="2649" y="3232"/>
                  </a:cubicBezTo>
                  <a:cubicBezTo>
                    <a:pt x="2681" y="3232"/>
                    <a:pt x="2714" y="3220"/>
                    <a:pt x="2742" y="3197"/>
                  </a:cubicBezTo>
                  <a:lnTo>
                    <a:pt x="3206" y="2732"/>
                  </a:lnTo>
                  <a:cubicBezTo>
                    <a:pt x="3253" y="2677"/>
                    <a:pt x="3253" y="2602"/>
                    <a:pt x="3206" y="2547"/>
                  </a:cubicBezTo>
                  <a:lnTo>
                    <a:pt x="3067" y="2407"/>
                  </a:lnTo>
                  <a:cubicBezTo>
                    <a:pt x="2983" y="2324"/>
                    <a:pt x="3039" y="2194"/>
                    <a:pt x="3160" y="2194"/>
                  </a:cubicBezTo>
                  <a:lnTo>
                    <a:pt x="3355" y="2194"/>
                  </a:lnTo>
                  <a:cubicBezTo>
                    <a:pt x="3420" y="2194"/>
                    <a:pt x="3485" y="2129"/>
                    <a:pt x="3485" y="2064"/>
                  </a:cubicBezTo>
                  <a:lnTo>
                    <a:pt x="3485" y="1404"/>
                  </a:lnTo>
                  <a:cubicBezTo>
                    <a:pt x="3476" y="1335"/>
                    <a:pt x="3428" y="1282"/>
                    <a:pt x="3369" y="1282"/>
                  </a:cubicBezTo>
                  <a:cubicBezTo>
                    <a:pt x="3364" y="1282"/>
                    <a:pt x="3360" y="1282"/>
                    <a:pt x="3355" y="1283"/>
                  </a:cubicBezTo>
                  <a:lnTo>
                    <a:pt x="3160" y="1283"/>
                  </a:lnTo>
                  <a:cubicBezTo>
                    <a:pt x="3039" y="1274"/>
                    <a:pt x="2983" y="1144"/>
                    <a:pt x="3067" y="1060"/>
                  </a:cubicBezTo>
                  <a:lnTo>
                    <a:pt x="3206" y="921"/>
                  </a:lnTo>
                  <a:cubicBezTo>
                    <a:pt x="3253" y="865"/>
                    <a:pt x="3253" y="791"/>
                    <a:pt x="3206" y="735"/>
                  </a:cubicBezTo>
                  <a:lnTo>
                    <a:pt x="2742" y="270"/>
                  </a:lnTo>
                  <a:cubicBezTo>
                    <a:pt x="2714" y="247"/>
                    <a:pt x="2681" y="236"/>
                    <a:pt x="2649" y="236"/>
                  </a:cubicBezTo>
                  <a:cubicBezTo>
                    <a:pt x="2616" y="236"/>
                    <a:pt x="2584" y="247"/>
                    <a:pt x="2556" y="270"/>
                  </a:cubicBezTo>
                  <a:lnTo>
                    <a:pt x="2416" y="410"/>
                  </a:lnTo>
                  <a:cubicBezTo>
                    <a:pt x="2392" y="438"/>
                    <a:pt x="2360" y="450"/>
                    <a:pt x="2328" y="450"/>
                  </a:cubicBezTo>
                  <a:cubicBezTo>
                    <a:pt x="2265" y="450"/>
                    <a:pt x="2203" y="400"/>
                    <a:pt x="2203" y="326"/>
                  </a:cubicBezTo>
                  <a:lnTo>
                    <a:pt x="2203" y="122"/>
                  </a:lnTo>
                  <a:cubicBezTo>
                    <a:pt x="2203" y="57"/>
                    <a:pt x="2147" y="1"/>
                    <a:pt x="20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5" name="Google Shape;545;p42">
              <a:extLst>
                <a:ext uri="{FF2B5EF4-FFF2-40B4-BE49-F238E27FC236}">
                  <a16:creationId xmlns:a16="http://schemas.microsoft.com/office/drawing/2014/main" id="{1361F0A1-9539-6E4C-97C1-A9DA90B6A451}"/>
                </a:ext>
              </a:extLst>
            </p:cNvPr>
            <p:cNvSpPr/>
            <p:nvPr/>
          </p:nvSpPr>
          <p:spPr>
            <a:xfrm>
              <a:off x="6609870" y="2799639"/>
              <a:ext cx="173279" cy="179570"/>
            </a:xfrm>
            <a:custGeom>
              <a:avLst/>
              <a:gdLst/>
              <a:ahLst/>
              <a:cxnLst/>
              <a:rect l="l" t="t" r="r" b="b"/>
              <a:pathLst>
                <a:path w="3476" h="3476" extrusionOk="0">
                  <a:moveTo>
                    <a:pt x="1738" y="1"/>
                  </a:moveTo>
                  <a:cubicBezTo>
                    <a:pt x="1487" y="1"/>
                    <a:pt x="1283" y="205"/>
                    <a:pt x="1283" y="456"/>
                  </a:cubicBezTo>
                  <a:lnTo>
                    <a:pt x="1283" y="1051"/>
                  </a:lnTo>
                  <a:cubicBezTo>
                    <a:pt x="1283" y="1172"/>
                    <a:pt x="1171" y="1283"/>
                    <a:pt x="1050" y="1283"/>
                  </a:cubicBezTo>
                  <a:lnTo>
                    <a:pt x="456" y="1283"/>
                  </a:lnTo>
                  <a:cubicBezTo>
                    <a:pt x="205" y="1283"/>
                    <a:pt x="1" y="1487"/>
                    <a:pt x="1" y="1738"/>
                  </a:cubicBezTo>
                  <a:cubicBezTo>
                    <a:pt x="1" y="1989"/>
                    <a:pt x="205" y="2194"/>
                    <a:pt x="456" y="2194"/>
                  </a:cubicBezTo>
                  <a:lnTo>
                    <a:pt x="1050" y="2194"/>
                  </a:lnTo>
                  <a:cubicBezTo>
                    <a:pt x="1171" y="2194"/>
                    <a:pt x="1283" y="2296"/>
                    <a:pt x="1283" y="2426"/>
                  </a:cubicBezTo>
                  <a:lnTo>
                    <a:pt x="1283" y="3020"/>
                  </a:lnTo>
                  <a:cubicBezTo>
                    <a:pt x="1283" y="3271"/>
                    <a:pt x="1487" y="3476"/>
                    <a:pt x="1738" y="3476"/>
                  </a:cubicBezTo>
                  <a:cubicBezTo>
                    <a:pt x="1989" y="3476"/>
                    <a:pt x="2193" y="3271"/>
                    <a:pt x="2193" y="3020"/>
                  </a:cubicBezTo>
                  <a:lnTo>
                    <a:pt x="2193" y="2426"/>
                  </a:lnTo>
                  <a:cubicBezTo>
                    <a:pt x="2193" y="2296"/>
                    <a:pt x="2295" y="2194"/>
                    <a:pt x="2426" y="2194"/>
                  </a:cubicBezTo>
                  <a:lnTo>
                    <a:pt x="3020" y="2194"/>
                  </a:lnTo>
                  <a:cubicBezTo>
                    <a:pt x="3271" y="2194"/>
                    <a:pt x="3475" y="1989"/>
                    <a:pt x="3475" y="1738"/>
                  </a:cubicBezTo>
                  <a:cubicBezTo>
                    <a:pt x="3475" y="1487"/>
                    <a:pt x="3271" y="1283"/>
                    <a:pt x="3020" y="1283"/>
                  </a:cubicBezTo>
                  <a:lnTo>
                    <a:pt x="2426" y="1283"/>
                  </a:lnTo>
                  <a:cubicBezTo>
                    <a:pt x="2295" y="1283"/>
                    <a:pt x="2193" y="1172"/>
                    <a:pt x="2193" y="1051"/>
                  </a:cubicBezTo>
                  <a:lnTo>
                    <a:pt x="2193" y="456"/>
                  </a:lnTo>
                  <a:cubicBezTo>
                    <a:pt x="2193" y="205"/>
                    <a:pt x="1989" y="1"/>
                    <a:pt x="17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6" name="Google Shape;546;p42">
              <a:extLst>
                <a:ext uri="{FF2B5EF4-FFF2-40B4-BE49-F238E27FC236}">
                  <a16:creationId xmlns:a16="http://schemas.microsoft.com/office/drawing/2014/main" id="{5FA66573-F538-2E2F-5963-B44F2CC72F5A}"/>
                </a:ext>
              </a:extLst>
            </p:cNvPr>
            <p:cNvSpPr/>
            <p:nvPr/>
          </p:nvSpPr>
          <p:spPr>
            <a:xfrm rot="1800110">
              <a:off x="6282381" y="3496703"/>
              <a:ext cx="191333" cy="180090"/>
            </a:xfrm>
            <a:custGeom>
              <a:avLst/>
              <a:gdLst/>
              <a:ahLst/>
              <a:cxnLst/>
              <a:rect l="l" t="t" r="r" b="b"/>
              <a:pathLst>
                <a:path w="3838" h="3486" extrusionOk="0">
                  <a:moveTo>
                    <a:pt x="1915" y="1"/>
                  </a:moveTo>
                  <a:cubicBezTo>
                    <a:pt x="1805" y="1"/>
                    <a:pt x="1696" y="63"/>
                    <a:pt x="1655" y="189"/>
                  </a:cubicBezTo>
                  <a:lnTo>
                    <a:pt x="1413" y="932"/>
                  </a:lnTo>
                  <a:cubicBezTo>
                    <a:pt x="1376" y="1044"/>
                    <a:pt x="1274" y="1118"/>
                    <a:pt x="1153" y="1118"/>
                  </a:cubicBezTo>
                  <a:lnTo>
                    <a:pt x="372" y="1118"/>
                  </a:lnTo>
                  <a:cubicBezTo>
                    <a:pt x="112" y="1118"/>
                    <a:pt x="1" y="1462"/>
                    <a:pt x="214" y="1610"/>
                  </a:cubicBezTo>
                  <a:lnTo>
                    <a:pt x="846" y="2075"/>
                  </a:lnTo>
                  <a:cubicBezTo>
                    <a:pt x="939" y="2149"/>
                    <a:pt x="986" y="2270"/>
                    <a:pt x="948" y="2381"/>
                  </a:cubicBezTo>
                  <a:lnTo>
                    <a:pt x="707" y="3125"/>
                  </a:lnTo>
                  <a:cubicBezTo>
                    <a:pt x="643" y="3316"/>
                    <a:pt x="795" y="3485"/>
                    <a:pt x="966" y="3485"/>
                  </a:cubicBezTo>
                  <a:cubicBezTo>
                    <a:pt x="1019" y="3485"/>
                    <a:pt x="1074" y="3469"/>
                    <a:pt x="1125" y="3431"/>
                  </a:cubicBezTo>
                  <a:lnTo>
                    <a:pt x="1757" y="2967"/>
                  </a:lnTo>
                  <a:cubicBezTo>
                    <a:pt x="1803" y="2934"/>
                    <a:pt x="1859" y="2918"/>
                    <a:pt x="1916" y="2918"/>
                  </a:cubicBezTo>
                  <a:cubicBezTo>
                    <a:pt x="1973" y="2918"/>
                    <a:pt x="2031" y="2934"/>
                    <a:pt x="2082" y="2967"/>
                  </a:cubicBezTo>
                  <a:lnTo>
                    <a:pt x="2714" y="3431"/>
                  </a:lnTo>
                  <a:cubicBezTo>
                    <a:pt x="2765" y="3469"/>
                    <a:pt x="2820" y="3485"/>
                    <a:pt x="2873" y="3485"/>
                  </a:cubicBezTo>
                  <a:cubicBezTo>
                    <a:pt x="3043" y="3485"/>
                    <a:pt x="3195" y="3316"/>
                    <a:pt x="3132" y="3125"/>
                  </a:cubicBezTo>
                  <a:lnTo>
                    <a:pt x="2890" y="2381"/>
                  </a:lnTo>
                  <a:cubicBezTo>
                    <a:pt x="2853" y="2270"/>
                    <a:pt x="2890" y="2149"/>
                    <a:pt x="2992" y="2075"/>
                  </a:cubicBezTo>
                  <a:lnTo>
                    <a:pt x="3624" y="1610"/>
                  </a:lnTo>
                  <a:cubicBezTo>
                    <a:pt x="3838" y="1452"/>
                    <a:pt x="3726" y="1118"/>
                    <a:pt x="3457" y="1118"/>
                  </a:cubicBezTo>
                  <a:lnTo>
                    <a:pt x="2677" y="1118"/>
                  </a:lnTo>
                  <a:cubicBezTo>
                    <a:pt x="2556" y="1118"/>
                    <a:pt x="2454" y="1044"/>
                    <a:pt x="2416" y="932"/>
                  </a:cubicBezTo>
                  <a:lnTo>
                    <a:pt x="2175" y="189"/>
                  </a:lnTo>
                  <a:cubicBezTo>
                    <a:pt x="2133" y="63"/>
                    <a:pt x="2024" y="1"/>
                    <a:pt x="1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7" name="Google Shape;547;p42">
              <a:extLst>
                <a:ext uri="{FF2B5EF4-FFF2-40B4-BE49-F238E27FC236}">
                  <a16:creationId xmlns:a16="http://schemas.microsoft.com/office/drawing/2014/main" id="{CE0D46B7-6D66-1227-65ED-196C8B3082F5}"/>
                </a:ext>
              </a:extLst>
            </p:cNvPr>
            <p:cNvSpPr/>
            <p:nvPr/>
          </p:nvSpPr>
          <p:spPr>
            <a:xfrm>
              <a:off x="8061620" y="2386474"/>
              <a:ext cx="176400" cy="183000"/>
            </a:xfrm>
            <a:prstGeom prst="donut">
              <a:avLst>
                <a:gd name="adj" fmla="val 22523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48" name="Google Shape;548;p42">
            <a:extLst>
              <a:ext uri="{FF2B5EF4-FFF2-40B4-BE49-F238E27FC236}">
                <a16:creationId xmlns:a16="http://schemas.microsoft.com/office/drawing/2014/main" id="{58F4239A-24FD-D2C2-C9FE-92A92E9D662D}"/>
              </a:ext>
            </a:extLst>
          </p:cNvPr>
          <p:cNvGrpSpPr/>
          <p:nvPr/>
        </p:nvGrpSpPr>
        <p:grpSpPr>
          <a:xfrm>
            <a:off x="6876288" y="2889415"/>
            <a:ext cx="1371607" cy="810460"/>
            <a:chOff x="6200532" y="2577974"/>
            <a:chExt cx="1371607" cy="810460"/>
          </a:xfrm>
        </p:grpSpPr>
        <p:sp>
          <p:nvSpPr>
            <p:cNvPr id="549" name="Google Shape;549;p42">
              <a:extLst>
                <a:ext uri="{FF2B5EF4-FFF2-40B4-BE49-F238E27FC236}">
                  <a16:creationId xmlns:a16="http://schemas.microsoft.com/office/drawing/2014/main" id="{C49D8623-51CF-F17D-729D-16146965D556}"/>
                </a:ext>
              </a:extLst>
            </p:cNvPr>
            <p:cNvSpPr/>
            <p:nvPr/>
          </p:nvSpPr>
          <p:spPr>
            <a:xfrm>
              <a:off x="6201122" y="2578185"/>
              <a:ext cx="1370975" cy="810037"/>
            </a:xfrm>
            <a:custGeom>
              <a:avLst/>
              <a:gdLst/>
              <a:ahLst/>
              <a:cxnLst/>
              <a:rect l="l" t="t" r="r" b="b"/>
              <a:pathLst>
                <a:path w="19540" h="11485" extrusionOk="0">
                  <a:moveTo>
                    <a:pt x="6532" y="1"/>
                  </a:moveTo>
                  <a:cubicBezTo>
                    <a:pt x="5872" y="1"/>
                    <a:pt x="5296" y="456"/>
                    <a:pt x="5157" y="1097"/>
                  </a:cubicBezTo>
                  <a:lnTo>
                    <a:pt x="4599" y="3559"/>
                  </a:lnTo>
                  <a:cubicBezTo>
                    <a:pt x="4516" y="3949"/>
                    <a:pt x="4191" y="4247"/>
                    <a:pt x="3800" y="4293"/>
                  </a:cubicBezTo>
                  <a:lnTo>
                    <a:pt x="1403" y="4637"/>
                  </a:lnTo>
                  <a:cubicBezTo>
                    <a:pt x="818" y="4711"/>
                    <a:pt x="391" y="5213"/>
                    <a:pt x="381" y="5798"/>
                  </a:cubicBezTo>
                  <a:lnTo>
                    <a:pt x="381" y="7991"/>
                  </a:lnTo>
                  <a:lnTo>
                    <a:pt x="353" y="7991"/>
                  </a:lnTo>
                  <a:cubicBezTo>
                    <a:pt x="158" y="7991"/>
                    <a:pt x="0" y="8149"/>
                    <a:pt x="10" y="8344"/>
                  </a:cubicBezTo>
                  <a:lnTo>
                    <a:pt x="10" y="8586"/>
                  </a:lnTo>
                  <a:cubicBezTo>
                    <a:pt x="10" y="9115"/>
                    <a:pt x="437" y="9552"/>
                    <a:pt x="976" y="9552"/>
                  </a:cubicBezTo>
                  <a:lnTo>
                    <a:pt x="2230" y="9552"/>
                  </a:lnTo>
                  <a:cubicBezTo>
                    <a:pt x="2509" y="10685"/>
                    <a:pt x="3522" y="11484"/>
                    <a:pt x="4692" y="11484"/>
                  </a:cubicBezTo>
                  <a:cubicBezTo>
                    <a:pt x="5863" y="11484"/>
                    <a:pt x="6885" y="10685"/>
                    <a:pt x="7154" y="9552"/>
                  </a:cubicBezTo>
                  <a:lnTo>
                    <a:pt x="11670" y="9552"/>
                  </a:lnTo>
                  <a:cubicBezTo>
                    <a:pt x="11939" y="10685"/>
                    <a:pt x="12961" y="11484"/>
                    <a:pt x="14132" y="11484"/>
                  </a:cubicBezTo>
                  <a:cubicBezTo>
                    <a:pt x="15302" y="11484"/>
                    <a:pt x="16315" y="10685"/>
                    <a:pt x="16594" y="9552"/>
                  </a:cubicBezTo>
                  <a:lnTo>
                    <a:pt x="18564" y="9552"/>
                  </a:lnTo>
                  <a:cubicBezTo>
                    <a:pt x="19102" y="9552"/>
                    <a:pt x="19539" y="9115"/>
                    <a:pt x="19539" y="8586"/>
                  </a:cubicBezTo>
                  <a:lnTo>
                    <a:pt x="19539" y="8344"/>
                  </a:lnTo>
                  <a:cubicBezTo>
                    <a:pt x="19539" y="8154"/>
                    <a:pt x="19389" y="7991"/>
                    <a:pt x="19193" y="7991"/>
                  </a:cubicBezTo>
                  <a:cubicBezTo>
                    <a:pt x="19188" y="7991"/>
                    <a:pt x="19182" y="7991"/>
                    <a:pt x="19177" y="7991"/>
                  </a:cubicBezTo>
                  <a:lnTo>
                    <a:pt x="19028" y="7991"/>
                  </a:lnTo>
                  <a:lnTo>
                    <a:pt x="19028" y="4906"/>
                  </a:lnTo>
                  <a:lnTo>
                    <a:pt x="18238" y="939"/>
                  </a:lnTo>
                  <a:cubicBezTo>
                    <a:pt x="18136" y="391"/>
                    <a:pt x="17653" y="1"/>
                    <a:pt x="17096" y="1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550" name="Google Shape;550;p42">
              <a:extLst>
                <a:ext uri="{FF2B5EF4-FFF2-40B4-BE49-F238E27FC236}">
                  <a16:creationId xmlns:a16="http://schemas.microsoft.com/office/drawing/2014/main" id="{4A41B64E-04B9-87F6-6D80-EDF45515C665}"/>
                </a:ext>
              </a:extLst>
            </p:cNvPr>
            <p:cNvGrpSpPr/>
            <p:nvPr/>
          </p:nvGrpSpPr>
          <p:grpSpPr>
            <a:xfrm>
              <a:off x="6200532" y="2577974"/>
              <a:ext cx="1371607" cy="810460"/>
              <a:chOff x="6200532" y="1906498"/>
              <a:chExt cx="1371607" cy="810460"/>
            </a:xfrm>
          </p:grpSpPr>
          <p:sp>
            <p:nvSpPr>
              <p:cNvPr id="551" name="Google Shape;551;p42">
                <a:extLst>
                  <a:ext uri="{FF2B5EF4-FFF2-40B4-BE49-F238E27FC236}">
                    <a16:creationId xmlns:a16="http://schemas.microsoft.com/office/drawing/2014/main" id="{21C00405-AACC-6DA3-8E72-CACEDED829CB}"/>
                  </a:ext>
                </a:extLst>
              </p:cNvPr>
              <p:cNvSpPr/>
              <p:nvPr/>
            </p:nvSpPr>
            <p:spPr>
              <a:xfrm>
                <a:off x="6227896" y="1906498"/>
                <a:ext cx="1308390" cy="673068"/>
              </a:xfrm>
              <a:custGeom>
                <a:avLst/>
                <a:gdLst/>
                <a:ahLst/>
                <a:cxnLst/>
                <a:rect l="l" t="t" r="r" b="b"/>
                <a:pathLst>
                  <a:path w="18648" h="9543" extrusionOk="0">
                    <a:moveTo>
                      <a:pt x="6142" y="1"/>
                    </a:moveTo>
                    <a:cubicBezTo>
                      <a:pt x="5482" y="1"/>
                      <a:pt x="4915" y="456"/>
                      <a:pt x="4767" y="1097"/>
                    </a:cubicBezTo>
                    <a:lnTo>
                      <a:pt x="4218" y="3550"/>
                    </a:lnTo>
                    <a:cubicBezTo>
                      <a:pt x="4125" y="3949"/>
                      <a:pt x="3810" y="4237"/>
                      <a:pt x="3410" y="4293"/>
                    </a:cubicBezTo>
                    <a:lnTo>
                      <a:pt x="1013" y="4628"/>
                    </a:lnTo>
                    <a:cubicBezTo>
                      <a:pt x="437" y="4711"/>
                      <a:pt x="0" y="5204"/>
                      <a:pt x="0" y="5789"/>
                    </a:cubicBezTo>
                    <a:lnTo>
                      <a:pt x="0" y="8836"/>
                    </a:lnTo>
                    <a:cubicBezTo>
                      <a:pt x="0" y="9226"/>
                      <a:pt x="316" y="9542"/>
                      <a:pt x="706" y="9542"/>
                    </a:cubicBezTo>
                    <a:lnTo>
                      <a:pt x="17941" y="9542"/>
                    </a:lnTo>
                    <a:cubicBezTo>
                      <a:pt x="18331" y="9542"/>
                      <a:pt x="18647" y="9226"/>
                      <a:pt x="18647" y="8836"/>
                    </a:cubicBezTo>
                    <a:lnTo>
                      <a:pt x="18647" y="4906"/>
                    </a:lnTo>
                    <a:lnTo>
                      <a:pt x="17857" y="939"/>
                    </a:lnTo>
                    <a:cubicBezTo>
                      <a:pt x="17755" y="391"/>
                      <a:pt x="17272" y="1"/>
                      <a:pt x="167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52" name="Google Shape;552;p42">
                <a:extLst>
                  <a:ext uri="{FF2B5EF4-FFF2-40B4-BE49-F238E27FC236}">
                    <a16:creationId xmlns:a16="http://schemas.microsoft.com/office/drawing/2014/main" id="{74273670-C59A-CFAC-B853-0DD5FBC61E3D}"/>
                  </a:ext>
                </a:extLst>
              </p:cNvPr>
              <p:cNvSpPr/>
              <p:nvPr/>
            </p:nvSpPr>
            <p:spPr>
              <a:xfrm>
                <a:off x="6598775" y="1973360"/>
                <a:ext cx="324712" cy="229434"/>
              </a:xfrm>
              <a:custGeom>
                <a:avLst/>
                <a:gdLst/>
                <a:ahLst/>
                <a:cxnLst/>
                <a:rect l="l" t="t" r="r" b="b"/>
                <a:pathLst>
                  <a:path w="4628" h="3253" extrusionOk="0">
                    <a:moveTo>
                      <a:pt x="1441" y="0"/>
                    </a:moveTo>
                    <a:cubicBezTo>
                      <a:pt x="958" y="0"/>
                      <a:pt x="549" y="344"/>
                      <a:pt x="456" y="818"/>
                    </a:cubicBezTo>
                    <a:lnTo>
                      <a:pt x="1" y="3252"/>
                    </a:lnTo>
                    <a:lnTo>
                      <a:pt x="4628" y="3252"/>
                    </a:lnTo>
                    <a:lnTo>
                      <a:pt x="4628" y="0"/>
                    </a:lnTo>
                    <a:close/>
                  </a:path>
                </a:pathLst>
              </a:custGeom>
              <a:solidFill>
                <a:srgbClr val="522D2D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53" name="Google Shape;553;p42">
                <a:extLst>
                  <a:ext uri="{FF2B5EF4-FFF2-40B4-BE49-F238E27FC236}">
                    <a16:creationId xmlns:a16="http://schemas.microsoft.com/office/drawing/2014/main" id="{F2646981-31E9-3619-300B-E16502FABBB1}"/>
                  </a:ext>
                </a:extLst>
              </p:cNvPr>
              <p:cNvSpPr/>
              <p:nvPr/>
            </p:nvSpPr>
            <p:spPr>
              <a:xfrm>
                <a:off x="6353066" y="2359300"/>
                <a:ext cx="355303" cy="357234"/>
              </a:xfrm>
              <a:custGeom>
                <a:avLst/>
                <a:gdLst/>
                <a:ahLst/>
                <a:cxnLst/>
                <a:rect l="l" t="t" r="r" b="b"/>
                <a:pathLst>
                  <a:path w="5064" h="5065" extrusionOk="0">
                    <a:moveTo>
                      <a:pt x="2537" y="1"/>
                    </a:moveTo>
                    <a:cubicBezTo>
                      <a:pt x="1134" y="1"/>
                      <a:pt x="0" y="1134"/>
                      <a:pt x="0" y="2537"/>
                    </a:cubicBezTo>
                    <a:cubicBezTo>
                      <a:pt x="0" y="3931"/>
                      <a:pt x="1134" y="5064"/>
                      <a:pt x="2537" y="5064"/>
                    </a:cubicBezTo>
                    <a:cubicBezTo>
                      <a:pt x="3930" y="5064"/>
                      <a:pt x="5064" y="3931"/>
                      <a:pt x="5064" y="2537"/>
                    </a:cubicBezTo>
                    <a:cubicBezTo>
                      <a:pt x="5064" y="1134"/>
                      <a:pt x="3930" y="1"/>
                      <a:pt x="25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54" name="Google Shape;554;p42">
                <a:extLst>
                  <a:ext uri="{FF2B5EF4-FFF2-40B4-BE49-F238E27FC236}">
                    <a16:creationId xmlns:a16="http://schemas.microsoft.com/office/drawing/2014/main" id="{9E550E0C-F51D-7ABF-821A-13E8DCE26385}"/>
                  </a:ext>
                </a:extLst>
              </p:cNvPr>
              <p:cNvSpPr/>
              <p:nvPr/>
            </p:nvSpPr>
            <p:spPr>
              <a:xfrm>
                <a:off x="6409757" y="2447110"/>
                <a:ext cx="211259" cy="182038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2581" extrusionOk="0">
                    <a:moveTo>
                      <a:pt x="1729" y="1"/>
                    </a:moveTo>
                    <a:cubicBezTo>
                      <a:pt x="576" y="1"/>
                      <a:pt x="0" y="1385"/>
                      <a:pt x="818" y="2203"/>
                    </a:cubicBezTo>
                    <a:cubicBezTo>
                      <a:pt x="1079" y="2463"/>
                      <a:pt x="1400" y="2580"/>
                      <a:pt x="1715" y="2580"/>
                    </a:cubicBezTo>
                    <a:cubicBezTo>
                      <a:pt x="2376" y="2580"/>
                      <a:pt x="3011" y="2066"/>
                      <a:pt x="3011" y="1292"/>
                    </a:cubicBezTo>
                    <a:cubicBezTo>
                      <a:pt x="3011" y="577"/>
                      <a:pt x="2435" y="1"/>
                      <a:pt x="172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55" name="Google Shape;555;p42">
                <a:extLst>
                  <a:ext uri="{FF2B5EF4-FFF2-40B4-BE49-F238E27FC236}">
                    <a16:creationId xmlns:a16="http://schemas.microsoft.com/office/drawing/2014/main" id="{962BD0C3-81C8-6261-7FD6-B191D9269B0B}"/>
                  </a:ext>
                </a:extLst>
              </p:cNvPr>
              <p:cNvSpPr/>
              <p:nvPr/>
            </p:nvSpPr>
            <p:spPr>
              <a:xfrm>
                <a:off x="6493812" y="2510658"/>
                <a:ext cx="64620" cy="55154"/>
              </a:xfrm>
              <a:custGeom>
                <a:avLst/>
                <a:gdLst/>
                <a:ahLst/>
                <a:cxnLst/>
                <a:rect l="l" t="t" r="r" b="b"/>
                <a:pathLst>
                  <a:path w="921" h="782" extrusionOk="0">
                    <a:moveTo>
                      <a:pt x="531" y="1"/>
                    </a:moveTo>
                    <a:cubicBezTo>
                      <a:pt x="177" y="1"/>
                      <a:pt x="1" y="419"/>
                      <a:pt x="252" y="670"/>
                    </a:cubicBezTo>
                    <a:cubicBezTo>
                      <a:pt x="329" y="747"/>
                      <a:pt x="425" y="781"/>
                      <a:pt x="520" y="781"/>
                    </a:cubicBezTo>
                    <a:cubicBezTo>
                      <a:pt x="723" y="781"/>
                      <a:pt x="921" y="625"/>
                      <a:pt x="921" y="391"/>
                    </a:cubicBezTo>
                    <a:cubicBezTo>
                      <a:pt x="921" y="177"/>
                      <a:pt x="744" y="1"/>
                      <a:pt x="5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56" name="Google Shape;556;p42">
                <a:extLst>
                  <a:ext uri="{FF2B5EF4-FFF2-40B4-BE49-F238E27FC236}">
                    <a16:creationId xmlns:a16="http://schemas.microsoft.com/office/drawing/2014/main" id="{F3FD81D2-7575-6B97-6DA9-084E41EB9F4A}"/>
                  </a:ext>
                </a:extLst>
              </p:cNvPr>
              <p:cNvSpPr/>
              <p:nvPr/>
            </p:nvSpPr>
            <p:spPr>
              <a:xfrm>
                <a:off x="6955340" y="2359300"/>
                <a:ext cx="415362" cy="357658"/>
              </a:xfrm>
              <a:custGeom>
                <a:avLst/>
                <a:gdLst/>
                <a:ahLst/>
                <a:cxnLst/>
                <a:rect l="l" t="t" r="r" b="b"/>
                <a:pathLst>
                  <a:path w="5920" h="5071" extrusionOk="0">
                    <a:moveTo>
                      <a:pt x="3383" y="1"/>
                    </a:moveTo>
                    <a:cubicBezTo>
                      <a:pt x="1125" y="1"/>
                      <a:pt x="1" y="2732"/>
                      <a:pt x="1590" y="4321"/>
                    </a:cubicBezTo>
                    <a:cubicBezTo>
                      <a:pt x="2108" y="4839"/>
                      <a:pt x="2745" y="5071"/>
                      <a:pt x="3369" y="5071"/>
                    </a:cubicBezTo>
                    <a:cubicBezTo>
                      <a:pt x="4672" y="5071"/>
                      <a:pt x="5919" y="4063"/>
                      <a:pt x="5919" y="2537"/>
                    </a:cubicBezTo>
                    <a:cubicBezTo>
                      <a:pt x="5919" y="1134"/>
                      <a:pt x="4786" y="1"/>
                      <a:pt x="3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57" name="Google Shape;557;p42">
                <a:extLst>
                  <a:ext uri="{FF2B5EF4-FFF2-40B4-BE49-F238E27FC236}">
                    <a16:creationId xmlns:a16="http://schemas.microsoft.com/office/drawing/2014/main" id="{9C39F557-BA2E-05DF-891B-229F095B3314}"/>
                  </a:ext>
                </a:extLst>
              </p:cNvPr>
              <p:cNvSpPr/>
              <p:nvPr/>
            </p:nvSpPr>
            <p:spPr>
              <a:xfrm>
                <a:off x="7072021" y="2447110"/>
                <a:ext cx="211329" cy="182038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2581" extrusionOk="0">
                    <a:moveTo>
                      <a:pt x="1720" y="1"/>
                    </a:moveTo>
                    <a:cubicBezTo>
                      <a:pt x="577" y="1"/>
                      <a:pt x="1" y="1385"/>
                      <a:pt x="809" y="2203"/>
                    </a:cubicBezTo>
                    <a:cubicBezTo>
                      <a:pt x="1070" y="2463"/>
                      <a:pt x="1392" y="2580"/>
                      <a:pt x="1708" y="2580"/>
                    </a:cubicBezTo>
                    <a:cubicBezTo>
                      <a:pt x="2372" y="2580"/>
                      <a:pt x="3011" y="2066"/>
                      <a:pt x="3011" y="1292"/>
                    </a:cubicBezTo>
                    <a:cubicBezTo>
                      <a:pt x="3011" y="577"/>
                      <a:pt x="2435" y="1"/>
                      <a:pt x="17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58" name="Google Shape;558;p42">
                <a:extLst>
                  <a:ext uri="{FF2B5EF4-FFF2-40B4-BE49-F238E27FC236}">
                    <a16:creationId xmlns:a16="http://schemas.microsoft.com/office/drawing/2014/main" id="{D9B963E3-5EEA-9FB8-596C-E2F3C42ACD42}"/>
                  </a:ext>
                </a:extLst>
              </p:cNvPr>
              <p:cNvSpPr/>
              <p:nvPr/>
            </p:nvSpPr>
            <p:spPr>
              <a:xfrm>
                <a:off x="7156146" y="2510658"/>
                <a:ext cx="63918" cy="54943"/>
              </a:xfrm>
              <a:custGeom>
                <a:avLst/>
                <a:gdLst/>
                <a:ahLst/>
                <a:cxnLst/>
                <a:rect l="l" t="t" r="r" b="b"/>
                <a:pathLst>
                  <a:path w="911" h="779" extrusionOk="0">
                    <a:moveTo>
                      <a:pt x="521" y="1"/>
                    </a:moveTo>
                    <a:cubicBezTo>
                      <a:pt x="177" y="1"/>
                      <a:pt x="0" y="419"/>
                      <a:pt x="242" y="660"/>
                    </a:cubicBezTo>
                    <a:cubicBezTo>
                      <a:pt x="324" y="742"/>
                      <a:pt x="423" y="779"/>
                      <a:pt x="520" y="779"/>
                    </a:cubicBezTo>
                    <a:cubicBezTo>
                      <a:pt x="721" y="779"/>
                      <a:pt x="911" y="623"/>
                      <a:pt x="911" y="391"/>
                    </a:cubicBezTo>
                    <a:cubicBezTo>
                      <a:pt x="911" y="177"/>
                      <a:pt x="734" y="1"/>
                      <a:pt x="5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59" name="Google Shape;559;p42">
                <a:extLst>
                  <a:ext uri="{FF2B5EF4-FFF2-40B4-BE49-F238E27FC236}">
                    <a16:creationId xmlns:a16="http://schemas.microsoft.com/office/drawing/2014/main" id="{18314B1C-7215-F60D-B4DA-AB1D557DC801}"/>
                  </a:ext>
                </a:extLst>
              </p:cNvPr>
              <p:cNvSpPr/>
              <p:nvPr/>
            </p:nvSpPr>
            <p:spPr>
              <a:xfrm>
                <a:off x="6245506" y="2298997"/>
                <a:ext cx="39782" cy="100364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423" extrusionOk="0">
                    <a:moveTo>
                      <a:pt x="279" y="1"/>
                    </a:moveTo>
                    <a:cubicBezTo>
                      <a:pt x="130" y="1"/>
                      <a:pt x="0" y="131"/>
                      <a:pt x="0" y="289"/>
                    </a:cubicBezTo>
                    <a:lnTo>
                      <a:pt x="0" y="1144"/>
                    </a:lnTo>
                    <a:cubicBezTo>
                      <a:pt x="0" y="1292"/>
                      <a:pt x="130" y="1422"/>
                      <a:pt x="279" y="1422"/>
                    </a:cubicBezTo>
                    <a:cubicBezTo>
                      <a:pt x="437" y="1422"/>
                      <a:pt x="567" y="1292"/>
                      <a:pt x="567" y="1144"/>
                    </a:cubicBezTo>
                    <a:lnTo>
                      <a:pt x="567" y="289"/>
                    </a:lnTo>
                    <a:cubicBezTo>
                      <a:pt x="567" y="131"/>
                      <a:pt x="437" y="1"/>
                      <a:pt x="2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60" name="Google Shape;560;p42">
                <a:extLst>
                  <a:ext uri="{FF2B5EF4-FFF2-40B4-BE49-F238E27FC236}">
                    <a16:creationId xmlns:a16="http://schemas.microsoft.com/office/drawing/2014/main" id="{80F31B5F-F41C-47F0-3F39-DAD03515F9FF}"/>
                  </a:ext>
                </a:extLst>
              </p:cNvPr>
              <p:cNvSpPr/>
              <p:nvPr/>
            </p:nvSpPr>
            <p:spPr>
              <a:xfrm>
                <a:off x="6200532" y="2469398"/>
                <a:ext cx="152603" cy="110803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571" extrusionOk="0">
                    <a:moveTo>
                      <a:pt x="362" y="0"/>
                    </a:moveTo>
                    <a:cubicBezTo>
                      <a:pt x="167" y="0"/>
                      <a:pt x="0" y="158"/>
                      <a:pt x="0" y="363"/>
                    </a:cubicBezTo>
                    <a:lnTo>
                      <a:pt x="0" y="595"/>
                    </a:lnTo>
                    <a:cubicBezTo>
                      <a:pt x="0" y="1134"/>
                      <a:pt x="437" y="1571"/>
                      <a:pt x="976" y="1571"/>
                    </a:cubicBezTo>
                    <a:lnTo>
                      <a:pt x="2174" y="1571"/>
                    </a:lnTo>
                    <a:lnTo>
                      <a:pt x="2174" y="354"/>
                    </a:lnTo>
                    <a:cubicBezTo>
                      <a:pt x="2174" y="158"/>
                      <a:pt x="2016" y="0"/>
                      <a:pt x="18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61" name="Google Shape;561;p42">
                <a:extLst>
                  <a:ext uri="{FF2B5EF4-FFF2-40B4-BE49-F238E27FC236}">
                    <a16:creationId xmlns:a16="http://schemas.microsoft.com/office/drawing/2014/main" id="{ED733389-57D6-84F7-E676-F6B65940DC40}"/>
                  </a:ext>
                </a:extLst>
              </p:cNvPr>
              <p:cNvSpPr/>
              <p:nvPr/>
            </p:nvSpPr>
            <p:spPr>
              <a:xfrm>
                <a:off x="7419465" y="2469398"/>
                <a:ext cx="152674" cy="110803"/>
              </a:xfrm>
              <a:custGeom>
                <a:avLst/>
                <a:gdLst/>
                <a:ahLst/>
                <a:cxnLst/>
                <a:rect l="l" t="t" r="r" b="b"/>
                <a:pathLst>
                  <a:path w="2176" h="1571" extrusionOk="0">
                    <a:moveTo>
                      <a:pt x="354" y="0"/>
                    </a:moveTo>
                    <a:cubicBezTo>
                      <a:pt x="159" y="0"/>
                      <a:pt x="1" y="168"/>
                      <a:pt x="1" y="363"/>
                    </a:cubicBezTo>
                    <a:lnTo>
                      <a:pt x="1" y="1571"/>
                    </a:lnTo>
                    <a:lnTo>
                      <a:pt x="1200" y="1571"/>
                    </a:lnTo>
                    <a:cubicBezTo>
                      <a:pt x="1738" y="1571"/>
                      <a:pt x="2175" y="1134"/>
                      <a:pt x="2175" y="595"/>
                    </a:cubicBezTo>
                    <a:lnTo>
                      <a:pt x="2175" y="363"/>
                    </a:lnTo>
                    <a:cubicBezTo>
                      <a:pt x="2175" y="168"/>
                      <a:pt x="2017" y="0"/>
                      <a:pt x="18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62" name="Google Shape;562;p42">
                <a:extLst>
                  <a:ext uri="{FF2B5EF4-FFF2-40B4-BE49-F238E27FC236}">
                    <a16:creationId xmlns:a16="http://schemas.microsoft.com/office/drawing/2014/main" id="{38A76267-BC5B-B189-5605-947A315CBA77}"/>
                  </a:ext>
                </a:extLst>
              </p:cNvPr>
              <p:cNvSpPr/>
              <p:nvPr/>
            </p:nvSpPr>
            <p:spPr>
              <a:xfrm>
                <a:off x="7467737" y="2295753"/>
                <a:ext cx="68549" cy="112777"/>
              </a:xfrm>
              <a:custGeom>
                <a:avLst/>
                <a:gdLst/>
                <a:ahLst/>
                <a:cxnLst/>
                <a:rect l="l" t="t" r="r" b="b"/>
                <a:pathLst>
                  <a:path w="977" h="1599" extrusionOk="0">
                    <a:moveTo>
                      <a:pt x="1" y="0"/>
                    </a:moveTo>
                    <a:lnTo>
                      <a:pt x="1" y="1598"/>
                    </a:lnTo>
                    <a:lnTo>
                      <a:pt x="976" y="1598"/>
                    </a:lnTo>
                    <a:lnTo>
                      <a:pt x="9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63" name="Google Shape;563;p42">
                <a:extLst>
                  <a:ext uri="{FF2B5EF4-FFF2-40B4-BE49-F238E27FC236}">
                    <a16:creationId xmlns:a16="http://schemas.microsoft.com/office/drawing/2014/main" id="{C82C2331-26BC-DE10-3778-62C0C018DAF9}"/>
                  </a:ext>
                </a:extLst>
              </p:cNvPr>
              <p:cNvSpPr/>
              <p:nvPr/>
            </p:nvSpPr>
            <p:spPr>
              <a:xfrm>
                <a:off x="7467737" y="2295753"/>
                <a:ext cx="68549" cy="32796"/>
              </a:xfrm>
              <a:custGeom>
                <a:avLst/>
                <a:gdLst/>
                <a:ahLst/>
                <a:cxnLst/>
                <a:rect l="l" t="t" r="r" b="b"/>
                <a:pathLst>
                  <a:path w="977" h="465" extrusionOk="0">
                    <a:moveTo>
                      <a:pt x="1" y="0"/>
                    </a:moveTo>
                    <a:lnTo>
                      <a:pt x="1" y="465"/>
                    </a:lnTo>
                    <a:lnTo>
                      <a:pt x="976" y="465"/>
                    </a:lnTo>
                    <a:lnTo>
                      <a:pt x="9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64" name="Google Shape;564;p42">
                <a:extLst>
                  <a:ext uri="{FF2B5EF4-FFF2-40B4-BE49-F238E27FC236}">
                    <a16:creationId xmlns:a16="http://schemas.microsoft.com/office/drawing/2014/main" id="{7F50F13C-F164-CAFC-866A-3850BE36E7F3}"/>
                  </a:ext>
                </a:extLst>
              </p:cNvPr>
              <p:cNvSpPr/>
              <p:nvPr/>
            </p:nvSpPr>
            <p:spPr>
              <a:xfrm>
                <a:off x="6844554" y="2230231"/>
                <a:ext cx="79564" cy="38086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540" extrusionOk="0">
                    <a:moveTo>
                      <a:pt x="0" y="0"/>
                    </a:moveTo>
                    <a:lnTo>
                      <a:pt x="0" y="539"/>
                    </a:lnTo>
                    <a:lnTo>
                      <a:pt x="1134" y="539"/>
                    </a:lnTo>
                    <a:lnTo>
                      <a:pt x="1134" y="0"/>
                    </a:lnTo>
                    <a:close/>
                  </a:path>
                </a:pathLst>
              </a:custGeom>
              <a:solidFill>
                <a:srgbClr val="522D2D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65" name="Google Shape;565;p42">
                <a:extLst>
                  <a:ext uri="{FF2B5EF4-FFF2-40B4-BE49-F238E27FC236}">
                    <a16:creationId xmlns:a16="http://schemas.microsoft.com/office/drawing/2014/main" id="{51BFB2D2-5F77-72C0-B3B1-D120DE649582}"/>
                  </a:ext>
                </a:extLst>
              </p:cNvPr>
              <p:cNvSpPr/>
              <p:nvPr/>
            </p:nvSpPr>
            <p:spPr>
              <a:xfrm>
                <a:off x="7177685" y="2230231"/>
                <a:ext cx="78933" cy="38086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540" extrusionOk="0">
                    <a:moveTo>
                      <a:pt x="0" y="0"/>
                    </a:moveTo>
                    <a:lnTo>
                      <a:pt x="0" y="539"/>
                    </a:lnTo>
                    <a:lnTo>
                      <a:pt x="1124" y="53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522D2D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66" name="Google Shape;566;p42">
                <a:extLst>
                  <a:ext uri="{FF2B5EF4-FFF2-40B4-BE49-F238E27FC236}">
                    <a16:creationId xmlns:a16="http://schemas.microsoft.com/office/drawing/2014/main" id="{91FF267E-BDE5-48F6-293F-9BD3C465CF08}"/>
                  </a:ext>
                </a:extLst>
              </p:cNvPr>
              <p:cNvSpPr/>
              <p:nvPr/>
            </p:nvSpPr>
            <p:spPr>
              <a:xfrm>
                <a:off x="6968391" y="1973995"/>
                <a:ext cx="288228" cy="228799"/>
              </a:xfrm>
              <a:custGeom>
                <a:avLst/>
                <a:gdLst/>
                <a:ahLst/>
                <a:cxnLst/>
                <a:rect l="l" t="t" r="r" b="b"/>
                <a:pathLst>
                  <a:path w="4108" h="3244" extrusionOk="0">
                    <a:moveTo>
                      <a:pt x="1" y="1"/>
                    </a:moveTo>
                    <a:lnTo>
                      <a:pt x="1" y="3243"/>
                    </a:lnTo>
                    <a:lnTo>
                      <a:pt x="4107" y="3243"/>
                    </a:lnTo>
                    <a:lnTo>
                      <a:pt x="4107" y="1"/>
                    </a:lnTo>
                    <a:close/>
                  </a:path>
                </a:pathLst>
              </a:custGeom>
              <a:solidFill>
                <a:srgbClr val="522D2D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67" name="Google Shape;567;p42">
                <a:extLst>
                  <a:ext uri="{FF2B5EF4-FFF2-40B4-BE49-F238E27FC236}">
                    <a16:creationId xmlns:a16="http://schemas.microsoft.com/office/drawing/2014/main" id="{FF2BD57D-8294-162A-762A-CDEC028FF12C}"/>
                  </a:ext>
                </a:extLst>
              </p:cNvPr>
              <p:cNvSpPr/>
              <p:nvPr/>
            </p:nvSpPr>
            <p:spPr>
              <a:xfrm>
                <a:off x="7304118" y="1973360"/>
                <a:ext cx="163689" cy="229434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3253" extrusionOk="0">
                    <a:moveTo>
                      <a:pt x="1" y="0"/>
                    </a:moveTo>
                    <a:lnTo>
                      <a:pt x="1" y="3252"/>
                    </a:lnTo>
                    <a:lnTo>
                      <a:pt x="2333" y="3252"/>
                    </a:lnTo>
                    <a:lnTo>
                      <a:pt x="1794" y="400"/>
                    </a:lnTo>
                    <a:cubicBezTo>
                      <a:pt x="1747" y="168"/>
                      <a:pt x="1552" y="0"/>
                      <a:pt x="1311" y="0"/>
                    </a:cubicBezTo>
                    <a:close/>
                  </a:path>
                </a:pathLst>
              </a:custGeom>
              <a:solidFill>
                <a:srgbClr val="522D2D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68" name="Google Shape;568;p42">
                <a:extLst>
                  <a:ext uri="{FF2B5EF4-FFF2-40B4-BE49-F238E27FC236}">
                    <a16:creationId xmlns:a16="http://schemas.microsoft.com/office/drawing/2014/main" id="{8E6F4643-02D1-DE3D-0D02-386D043F4B41}"/>
                  </a:ext>
                </a:extLst>
              </p:cNvPr>
              <p:cNvSpPr/>
              <p:nvPr/>
            </p:nvSpPr>
            <p:spPr>
              <a:xfrm>
                <a:off x="6200532" y="2469398"/>
                <a:ext cx="152603" cy="110803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571" extrusionOk="0">
                    <a:moveTo>
                      <a:pt x="362" y="0"/>
                    </a:moveTo>
                    <a:cubicBezTo>
                      <a:pt x="167" y="0"/>
                      <a:pt x="0" y="158"/>
                      <a:pt x="0" y="363"/>
                    </a:cubicBezTo>
                    <a:lnTo>
                      <a:pt x="0" y="595"/>
                    </a:lnTo>
                    <a:cubicBezTo>
                      <a:pt x="0" y="1134"/>
                      <a:pt x="437" y="1571"/>
                      <a:pt x="976" y="1571"/>
                    </a:cubicBezTo>
                    <a:lnTo>
                      <a:pt x="2174" y="1571"/>
                    </a:lnTo>
                    <a:lnTo>
                      <a:pt x="2174" y="354"/>
                    </a:lnTo>
                    <a:cubicBezTo>
                      <a:pt x="2174" y="158"/>
                      <a:pt x="2016" y="0"/>
                      <a:pt x="1821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69" name="Google Shape;569;p42">
                <a:extLst>
                  <a:ext uri="{FF2B5EF4-FFF2-40B4-BE49-F238E27FC236}">
                    <a16:creationId xmlns:a16="http://schemas.microsoft.com/office/drawing/2014/main" id="{DBB52232-7D12-92AD-96C7-3179C0DB6384}"/>
                  </a:ext>
                </a:extLst>
              </p:cNvPr>
              <p:cNvSpPr/>
              <p:nvPr/>
            </p:nvSpPr>
            <p:spPr>
              <a:xfrm>
                <a:off x="7419465" y="2469398"/>
                <a:ext cx="152674" cy="110803"/>
              </a:xfrm>
              <a:custGeom>
                <a:avLst/>
                <a:gdLst/>
                <a:ahLst/>
                <a:cxnLst/>
                <a:rect l="l" t="t" r="r" b="b"/>
                <a:pathLst>
                  <a:path w="2176" h="1571" extrusionOk="0">
                    <a:moveTo>
                      <a:pt x="354" y="0"/>
                    </a:moveTo>
                    <a:cubicBezTo>
                      <a:pt x="159" y="0"/>
                      <a:pt x="1" y="168"/>
                      <a:pt x="1" y="363"/>
                    </a:cubicBezTo>
                    <a:lnTo>
                      <a:pt x="1" y="1571"/>
                    </a:lnTo>
                    <a:lnTo>
                      <a:pt x="1200" y="1571"/>
                    </a:lnTo>
                    <a:cubicBezTo>
                      <a:pt x="1738" y="1571"/>
                      <a:pt x="2175" y="1134"/>
                      <a:pt x="2175" y="595"/>
                    </a:cubicBezTo>
                    <a:lnTo>
                      <a:pt x="2175" y="363"/>
                    </a:lnTo>
                    <a:cubicBezTo>
                      <a:pt x="2175" y="168"/>
                      <a:pt x="2017" y="0"/>
                      <a:pt x="1822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570" name="Google Shape;570;p42">
            <a:extLst>
              <a:ext uri="{FF2B5EF4-FFF2-40B4-BE49-F238E27FC236}">
                <a16:creationId xmlns:a16="http://schemas.microsoft.com/office/drawing/2014/main" id="{8433D99D-7937-6ED8-B5B2-5078CB5F91EF}"/>
              </a:ext>
            </a:extLst>
          </p:cNvPr>
          <p:cNvGrpSpPr/>
          <p:nvPr/>
        </p:nvGrpSpPr>
        <p:grpSpPr>
          <a:xfrm flipH="1">
            <a:off x="6102175" y="1764593"/>
            <a:ext cx="1188666" cy="703743"/>
            <a:chOff x="6102175" y="1488852"/>
            <a:chExt cx="1188666" cy="703743"/>
          </a:xfrm>
        </p:grpSpPr>
        <p:sp>
          <p:nvSpPr>
            <p:cNvPr id="571" name="Google Shape;571;p42">
              <a:extLst>
                <a:ext uri="{FF2B5EF4-FFF2-40B4-BE49-F238E27FC236}">
                  <a16:creationId xmlns:a16="http://schemas.microsoft.com/office/drawing/2014/main" id="{9CABBB34-7618-66CF-CC2B-90142895EBE5}"/>
                </a:ext>
              </a:extLst>
            </p:cNvPr>
            <p:cNvSpPr/>
            <p:nvPr/>
          </p:nvSpPr>
          <p:spPr>
            <a:xfrm>
              <a:off x="6102175" y="1489129"/>
              <a:ext cx="1187910" cy="703189"/>
            </a:xfrm>
            <a:custGeom>
              <a:avLst/>
              <a:gdLst/>
              <a:ahLst/>
              <a:cxnLst/>
              <a:rect l="l" t="t" r="r" b="b"/>
              <a:pathLst>
                <a:path w="17319" h="10165" extrusionOk="0">
                  <a:moveTo>
                    <a:pt x="6021" y="0"/>
                  </a:moveTo>
                  <a:cubicBezTo>
                    <a:pt x="5659" y="0"/>
                    <a:pt x="5343" y="260"/>
                    <a:pt x="5259" y="613"/>
                  </a:cubicBezTo>
                  <a:lnTo>
                    <a:pt x="4600" y="2862"/>
                  </a:lnTo>
                  <a:cubicBezTo>
                    <a:pt x="4507" y="3261"/>
                    <a:pt x="4191" y="3549"/>
                    <a:pt x="3791" y="3605"/>
                  </a:cubicBezTo>
                  <a:lnTo>
                    <a:pt x="1394" y="3939"/>
                  </a:lnTo>
                  <a:cubicBezTo>
                    <a:pt x="818" y="4023"/>
                    <a:pt x="382" y="4515"/>
                    <a:pt x="382" y="5101"/>
                  </a:cubicBezTo>
                  <a:lnTo>
                    <a:pt x="382" y="7293"/>
                  </a:lnTo>
                  <a:lnTo>
                    <a:pt x="354" y="7293"/>
                  </a:lnTo>
                  <a:cubicBezTo>
                    <a:pt x="159" y="7293"/>
                    <a:pt x="1" y="7451"/>
                    <a:pt x="1" y="7646"/>
                  </a:cubicBezTo>
                  <a:lnTo>
                    <a:pt x="1" y="7888"/>
                  </a:lnTo>
                  <a:cubicBezTo>
                    <a:pt x="1" y="8418"/>
                    <a:pt x="437" y="8854"/>
                    <a:pt x="976" y="8854"/>
                  </a:cubicBezTo>
                  <a:lnTo>
                    <a:pt x="2611" y="8854"/>
                  </a:lnTo>
                  <a:cubicBezTo>
                    <a:pt x="3029" y="9728"/>
                    <a:pt x="3859" y="10164"/>
                    <a:pt x="4689" y="10164"/>
                  </a:cubicBezTo>
                  <a:cubicBezTo>
                    <a:pt x="5519" y="10164"/>
                    <a:pt x="6351" y="9728"/>
                    <a:pt x="6774" y="8854"/>
                  </a:cubicBezTo>
                  <a:lnTo>
                    <a:pt x="10629" y="8854"/>
                  </a:lnTo>
                  <a:cubicBezTo>
                    <a:pt x="11047" y="9728"/>
                    <a:pt x="11877" y="10164"/>
                    <a:pt x="12706" y="10164"/>
                  </a:cubicBezTo>
                  <a:cubicBezTo>
                    <a:pt x="13535" y="10164"/>
                    <a:pt x="14364" y="9728"/>
                    <a:pt x="14782" y="8854"/>
                  </a:cubicBezTo>
                  <a:lnTo>
                    <a:pt x="16353" y="8854"/>
                  </a:lnTo>
                  <a:cubicBezTo>
                    <a:pt x="16891" y="8854"/>
                    <a:pt x="17319" y="8418"/>
                    <a:pt x="17319" y="7888"/>
                  </a:cubicBezTo>
                  <a:lnTo>
                    <a:pt x="17319" y="7656"/>
                  </a:lnTo>
                  <a:cubicBezTo>
                    <a:pt x="17319" y="7461"/>
                    <a:pt x="17161" y="7303"/>
                    <a:pt x="16966" y="7303"/>
                  </a:cubicBezTo>
                  <a:lnTo>
                    <a:pt x="16213" y="7303"/>
                  </a:lnTo>
                  <a:lnTo>
                    <a:pt x="16213" y="4831"/>
                  </a:lnTo>
                  <a:cubicBezTo>
                    <a:pt x="16204" y="3763"/>
                    <a:pt x="15879" y="2722"/>
                    <a:pt x="15275" y="1849"/>
                  </a:cubicBezTo>
                  <a:cubicBezTo>
                    <a:pt x="15015" y="1468"/>
                    <a:pt x="14736" y="1087"/>
                    <a:pt x="14504" y="771"/>
                  </a:cubicBezTo>
                  <a:cubicBezTo>
                    <a:pt x="14141" y="288"/>
                    <a:pt x="13575" y="0"/>
                    <a:pt x="12971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572" name="Google Shape;572;p42">
              <a:extLst>
                <a:ext uri="{FF2B5EF4-FFF2-40B4-BE49-F238E27FC236}">
                  <a16:creationId xmlns:a16="http://schemas.microsoft.com/office/drawing/2014/main" id="{2C2D531C-A553-41CF-4688-D9B1D120C806}"/>
                </a:ext>
              </a:extLst>
            </p:cNvPr>
            <p:cNvGrpSpPr/>
            <p:nvPr/>
          </p:nvGrpSpPr>
          <p:grpSpPr>
            <a:xfrm>
              <a:off x="6102245" y="1488852"/>
              <a:ext cx="1188596" cy="703743"/>
              <a:chOff x="6102245" y="830313"/>
              <a:chExt cx="1188596" cy="703743"/>
            </a:xfrm>
          </p:grpSpPr>
          <p:sp>
            <p:nvSpPr>
              <p:cNvPr id="573" name="Google Shape;573;p42">
                <a:extLst>
                  <a:ext uri="{FF2B5EF4-FFF2-40B4-BE49-F238E27FC236}">
                    <a16:creationId xmlns:a16="http://schemas.microsoft.com/office/drawing/2014/main" id="{E44F7465-0F79-C591-5914-E775C02721FB}"/>
                  </a:ext>
                </a:extLst>
              </p:cNvPr>
              <p:cNvSpPr/>
              <p:nvPr/>
            </p:nvSpPr>
            <p:spPr>
              <a:xfrm>
                <a:off x="6128378" y="830313"/>
                <a:ext cx="1085985" cy="612636"/>
              </a:xfrm>
              <a:custGeom>
                <a:avLst/>
                <a:gdLst/>
                <a:ahLst/>
                <a:cxnLst/>
                <a:rect l="l" t="t" r="r" b="b"/>
                <a:pathLst>
                  <a:path w="15833" h="8856" extrusionOk="0">
                    <a:moveTo>
                      <a:pt x="5640" y="1"/>
                    </a:moveTo>
                    <a:cubicBezTo>
                      <a:pt x="5278" y="1"/>
                      <a:pt x="4962" y="252"/>
                      <a:pt x="4878" y="614"/>
                    </a:cubicBezTo>
                    <a:lnTo>
                      <a:pt x="4219" y="2863"/>
                    </a:lnTo>
                    <a:cubicBezTo>
                      <a:pt x="4126" y="3253"/>
                      <a:pt x="3810" y="3550"/>
                      <a:pt x="3410" y="3606"/>
                    </a:cubicBezTo>
                    <a:lnTo>
                      <a:pt x="1013" y="3940"/>
                    </a:lnTo>
                    <a:cubicBezTo>
                      <a:pt x="437" y="4024"/>
                      <a:pt x="1" y="4516"/>
                      <a:pt x="1" y="5102"/>
                    </a:cubicBezTo>
                    <a:lnTo>
                      <a:pt x="1" y="8149"/>
                    </a:lnTo>
                    <a:cubicBezTo>
                      <a:pt x="1" y="8539"/>
                      <a:pt x="316" y="8855"/>
                      <a:pt x="707" y="8855"/>
                    </a:cubicBezTo>
                    <a:lnTo>
                      <a:pt x="15832" y="8855"/>
                    </a:lnTo>
                    <a:lnTo>
                      <a:pt x="15832" y="4851"/>
                    </a:lnTo>
                    <a:cubicBezTo>
                      <a:pt x="15832" y="3782"/>
                      <a:pt x="15507" y="2732"/>
                      <a:pt x="14894" y="1850"/>
                    </a:cubicBezTo>
                    <a:cubicBezTo>
                      <a:pt x="14634" y="1469"/>
                      <a:pt x="14355" y="1088"/>
                      <a:pt x="14123" y="772"/>
                    </a:cubicBezTo>
                    <a:cubicBezTo>
                      <a:pt x="13760" y="289"/>
                      <a:pt x="13194" y="1"/>
                      <a:pt x="125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74" name="Google Shape;574;p42">
                <a:extLst>
                  <a:ext uri="{FF2B5EF4-FFF2-40B4-BE49-F238E27FC236}">
                    <a16:creationId xmlns:a16="http://schemas.microsoft.com/office/drawing/2014/main" id="{89B84AE5-FD76-A217-1095-9ACA861189CC}"/>
                  </a:ext>
                </a:extLst>
              </p:cNvPr>
              <p:cNvSpPr/>
              <p:nvPr/>
            </p:nvSpPr>
            <p:spPr>
              <a:xfrm>
                <a:off x="6491013" y="881089"/>
                <a:ext cx="317366" cy="193559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2798" extrusionOk="0">
                    <a:moveTo>
                      <a:pt x="1310" y="1"/>
                    </a:moveTo>
                    <a:cubicBezTo>
                      <a:pt x="900" y="1"/>
                      <a:pt x="547" y="295"/>
                      <a:pt x="455" y="698"/>
                    </a:cubicBezTo>
                    <a:lnTo>
                      <a:pt x="0" y="2788"/>
                    </a:lnTo>
                    <a:lnTo>
                      <a:pt x="4627" y="2797"/>
                    </a:lnTo>
                    <a:lnTo>
                      <a:pt x="4627" y="1"/>
                    </a:lnTo>
                    <a:lnTo>
                      <a:pt x="1329" y="1"/>
                    </a:lnTo>
                    <a:cubicBezTo>
                      <a:pt x="1322" y="1"/>
                      <a:pt x="1316" y="1"/>
                      <a:pt x="1310" y="1"/>
                    </a:cubicBezTo>
                    <a:close/>
                  </a:path>
                </a:pathLst>
              </a:custGeom>
              <a:solidFill>
                <a:srgbClr val="522D2D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75" name="Google Shape;575;p42">
                <a:extLst>
                  <a:ext uri="{FF2B5EF4-FFF2-40B4-BE49-F238E27FC236}">
                    <a16:creationId xmlns:a16="http://schemas.microsoft.com/office/drawing/2014/main" id="{4411675C-21BD-16D6-2A3C-F2E888A217CE}"/>
                  </a:ext>
                </a:extLst>
              </p:cNvPr>
              <p:cNvSpPr/>
              <p:nvPr/>
            </p:nvSpPr>
            <p:spPr>
              <a:xfrm>
                <a:off x="6250742" y="1214870"/>
                <a:ext cx="347340" cy="319185"/>
              </a:xfrm>
              <a:custGeom>
                <a:avLst/>
                <a:gdLst/>
                <a:ahLst/>
                <a:cxnLst/>
                <a:rect l="l" t="t" r="r" b="b"/>
                <a:pathLst>
                  <a:path w="5064" h="4614" extrusionOk="0">
                    <a:moveTo>
                      <a:pt x="2532" y="0"/>
                    </a:moveTo>
                    <a:cubicBezTo>
                      <a:pt x="1942" y="0"/>
                      <a:pt x="1352" y="226"/>
                      <a:pt x="902" y="676"/>
                    </a:cubicBezTo>
                    <a:cubicBezTo>
                      <a:pt x="0" y="1577"/>
                      <a:pt x="0" y="3036"/>
                      <a:pt x="902" y="3937"/>
                    </a:cubicBezTo>
                    <a:cubicBezTo>
                      <a:pt x="1352" y="4388"/>
                      <a:pt x="1942" y="4613"/>
                      <a:pt x="2532" y="4613"/>
                    </a:cubicBezTo>
                    <a:cubicBezTo>
                      <a:pt x="3122" y="4613"/>
                      <a:pt x="3712" y="4388"/>
                      <a:pt x="4163" y="3937"/>
                    </a:cubicBezTo>
                    <a:cubicBezTo>
                      <a:pt x="5064" y="3036"/>
                      <a:pt x="5064" y="1577"/>
                      <a:pt x="4163" y="676"/>
                    </a:cubicBezTo>
                    <a:cubicBezTo>
                      <a:pt x="3712" y="226"/>
                      <a:pt x="3122" y="0"/>
                      <a:pt x="25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76" name="Google Shape;576;p42">
                <a:extLst>
                  <a:ext uri="{FF2B5EF4-FFF2-40B4-BE49-F238E27FC236}">
                    <a16:creationId xmlns:a16="http://schemas.microsoft.com/office/drawing/2014/main" id="{1EA00F14-9ED2-0B10-1084-A89F89A21F74}"/>
                  </a:ext>
                </a:extLst>
              </p:cNvPr>
              <p:cNvSpPr/>
              <p:nvPr/>
            </p:nvSpPr>
            <p:spPr>
              <a:xfrm>
                <a:off x="6337371" y="1293318"/>
                <a:ext cx="173464" cy="162221"/>
              </a:xfrm>
              <a:custGeom>
                <a:avLst/>
                <a:gdLst/>
                <a:ahLst/>
                <a:cxnLst/>
                <a:rect l="l" t="t" r="r" b="b"/>
                <a:pathLst>
                  <a:path w="2529" h="2345" extrusionOk="0">
                    <a:moveTo>
                      <a:pt x="1270" y="1"/>
                    </a:moveTo>
                    <a:cubicBezTo>
                      <a:pt x="703" y="1"/>
                      <a:pt x="204" y="405"/>
                      <a:pt x="112" y="982"/>
                    </a:cubicBezTo>
                    <a:cubicBezTo>
                      <a:pt x="1" y="1614"/>
                      <a:pt x="438" y="2218"/>
                      <a:pt x="1069" y="2329"/>
                    </a:cubicBezTo>
                    <a:cubicBezTo>
                      <a:pt x="1133" y="2340"/>
                      <a:pt x="1197" y="2344"/>
                      <a:pt x="1259" y="2344"/>
                    </a:cubicBezTo>
                    <a:cubicBezTo>
                      <a:pt x="1826" y="2344"/>
                      <a:pt x="2325" y="1940"/>
                      <a:pt x="2417" y="1363"/>
                    </a:cubicBezTo>
                    <a:cubicBezTo>
                      <a:pt x="2528" y="722"/>
                      <a:pt x="2091" y="118"/>
                      <a:pt x="1460" y="16"/>
                    </a:cubicBezTo>
                    <a:cubicBezTo>
                      <a:pt x="1396" y="6"/>
                      <a:pt x="1333" y="1"/>
                      <a:pt x="127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77" name="Google Shape;577;p42">
                <a:extLst>
                  <a:ext uri="{FF2B5EF4-FFF2-40B4-BE49-F238E27FC236}">
                    <a16:creationId xmlns:a16="http://schemas.microsoft.com/office/drawing/2014/main" id="{1CC2BAD8-EC5F-0278-B270-AB134740D605}"/>
                  </a:ext>
                </a:extLst>
              </p:cNvPr>
              <p:cNvSpPr/>
              <p:nvPr/>
            </p:nvSpPr>
            <p:spPr>
              <a:xfrm>
                <a:off x="6391557" y="1349628"/>
                <a:ext cx="57410" cy="49739"/>
              </a:xfrm>
              <a:custGeom>
                <a:avLst/>
                <a:gdLst/>
                <a:ahLst/>
                <a:cxnLst/>
                <a:rect l="l" t="t" r="r" b="b"/>
                <a:pathLst>
                  <a:path w="837" h="719" extrusionOk="0">
                    <a:moveTo>
                      <a:pt x="484" y="1"/>
                    </a:moveTo>
                    <a:cubicBezTo>
                      <a:pt x="168" y="1"/>
                      <a:pt x="1" y="382"/>
                      <a:pt x="233" y="614"/>
                    </a:cubicBezTo>
                    <a:cubicBezTo>
                      <a:pt x="305" y="686"/>
                      <a:pt x="394" y="718"/>
                      <a:pt x="481" y="718"/>
                    </a:cubicBezTo>
                    <a:cubicBezTo>
                      <a:pt x="662" y="718"/>
                      <a:pt x="837" y="577"/>
                      <a:pt x="837" y="363"/>
                    </a:cubicBezTo>
                    <a:cubicBezTo>
                      <a:pt x="837" y="159"/>
                      <a:pt x="679" y="1"/>
                      <a:pt x="4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78" name="Google Shape;578;p42">
                <a:extLst>
                  <a:ext uri="{FF2B5EF4-FFF2-40B4-BE49-F238E27FC236}">
                    <a16:creationId xmlns:a16="http://schemas.microsoft.com/office/drawing/2014/main" id="{C406DE53-F257-6770-B04C-DD8A1A431BA6}"/>
                  </a:ext>
                </a:extLst>
              </p:cNvPr>
              <p:cNvSpPr/>
              <p:nvPr/>
            </p:nvSpPr>
            <p:spPr>
              <a:xfrm>
                <a:off x="6145594" y="1167761"/>
                <a:ext cx="38959" cy="98440"/>
              </a:xfrm>
              <a:custGeom>
                <a:avLst/>
                <a:gdLst/>
                <a:ahLst/>
                <a:cxnLst/>
                <a:rect l="l" t="t" r="r" b="b"/>
                <a:pathLst>
                  <a:path w="568" h="1423" extrusionOk="0">
                    <a:moveTo>
                      <a:pt x="279" y="1"/>
                    </a:moveTo>
                    <a:cubicBezTo>
                      <a:pt x="130" y="1"/>
                      <a:pt x="0" y="131"/>
                      <a:pt x="0" y="289"/>
                    </a:cubicBezTo>
                    <a:lnTo>
                      <a:pt x="0" y="1143"/>
                    </a:lnTo>
                    <a:cubicBezTo>
                      <a:pt x="0" y="1292"/>
                      <a:pt x="130" y="1422"/>
                      <a:pt x="279" y="1422"/>
                    </a:cubicBezTo>
                    <a:cubicBezTo>
                      <a:pt x="437" y="1422"/>
                      <a:pt x="567" y="1292"/>
                      <a:pt x="567" y="1143"/>
                    </a:cubicBezTo>
                    <a:lnTo>
                      <a:pt x="567" y="289"/>
                    </a:lnTo>
                    <a:cubicBezTo>
                      <a:pt x="567" y="131"/>
                      <a:pt x="437" y="1"/>
                      <a:pt x="2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79" name="Google Shape;579;p42">
                <a:extLst>
                  <a:ext uri="{FF2B5EF4-FFF2-40B4-BE49-F238E27FC236}">
                    <a16:creationId xmlns:a16="http://schemas.microsoft.com/office/drawing/2014/main" id="{C75BDE0D-3B5B-1669-C0EB-EFA46D7BEA12}"/>
                  </a:ext>
                </a:extLst>
              </p:cNvPr>
              <p:cNvSpPr/>
              <p:nvPr/>
            </p:nvSpPr>
            <p:spPr>
              <a:xfrm>
                <a:off x="6102245" y="1335516"/>
                <a:ext cx="148566" cy="108055"/>
              </a:xfrm>
              <a:custGeom>
                <a:avLst/>
                <a:gdLst/>
                <a:ahLst/>
                <a:cxnLst/>
                <a:rect l="l" t="t" r="r" b="b"/>
                <a:pathLst>
                  <a:path w="2166" h="1562" extrusionOk="0">
                    <a:moveTo>
                      <a:pt x="354" y="1"/>
                    </a:moveTo>
                    <a:cubicBezTo>
                      <a:pt x="159" y="1"/>
                      <a:pt x="1" y="158"/>
                      <a:pt x="1" y="354"/>
                    </a:cubicBezTo>
                    <a:lnTo>
                      <a:pt x="1" y="595"/>
                    </a:lnTo>
                    <a:cubicBezTo>
                      <a:pt x="1" y="1125"/>
                      <a:pt x="428" y="1561"/>
                      <a:pt x="967" y="1561"/>
                    </a:cubicBezTo>
                    <a:lnTo>
                      <a:pt x="2165" y="1561"/>
                    </a:lnTo>
                    <a:lnTo>
                      <a:pt x="2165" y="354"/>
                    </a:lnTo>
                    <a:cubicBezTo>
                      <a:pt x="2165" y="158"/>
                      <a:pt x="2007" y="1"/>
                      <a:pt x="18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80" name="Google Shape;580;p42">
                <a:extLst>
                  <a:ext uri="{FF2B5EF4-FFF2-40B4-BE49-F238E27FC236}">
                    <a16:creationId xmlns:a16="http://schemas.microsoft.com/office/drawing/2014/main" id="{0F30924B-49DE-5413-0AB0-44665AEFF486}"/>
                  </a:ext>
                </a:extLst>
              </p:cNvPr>
              <p:cNvSpPr/>
              <p:nvPr/>
            </p:nvSpPr>
            <p:spPr>
              <a:xfrm>
                <a:off x="7141658" y="1334893"/>
                <a:ext cx="149183" cy="108678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571" extrusionOk="0">
                    <a:moveTo>
                      <a:pt x="353" y="0"/>
                    </a:moveTo>
                    <a:cubicBezTo>
                      <a:pt x="158" y="0"/>
                      <a:pt x="0" y="167"/>
                      <a:pt x="0" y="363"/>
                    </a:cubicBezTo>
                    <a:lnTo>
                      <a:pt x="0" y="1570"/>
                    </a:lnTo>
                    <a:lnTo>
                      <a:pt x="1199" y="1570"/>
                    </a:lnTo>
                    <a:cubicBezTo>
                      <a:pt x="1737" y="1570"/>
                      <a:pt x="2174" y="1134"/>
                      <a:pt x="2174" y="595"/>
                    </a:cubicBezTo>
                    <a:lnTo>
                      <a:pt x="2174" y="363"/>
                    </a:lnTo>
                    <a:cubicBezTo>
                      <a:pt x="2174" y="167"/>
                      <a:pt x="2016" y="0"/>
                      <a:pt x="18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81" name="Google Shape;581;p42">
                <a:extLst>
                  <a:ext uri="{FF2B5EF4-FFF2-40B4-BE49-F238E27FC236}">
                    <a16:creationId xmlns:a16="http://schemas.microsoft.com/office/drawing/2014/main" id="{01C89AA2-D341-EBAD-A011-CA0C00B0412C}"/>
                  </a:ext>
                </a:extLst>
              </p:cNvPr>
              <p:cNvSpPr/>
              <p:nvPr/>
            </p:nvSpPr>
            <p:spPr>
              <a:xfrm>
                <a:off x="7147351" y="1164578"/>
                <a:ext cx="67012" cy="110615"/>
              </a:xfrm>
              <a:custGeom>
                <a:avLst/>
                <a:gdLst/>
                <a:ahLst/>
                <a:cxnLst/>
                <a:rect l="l" t="t" r="r" b="b"/>
                <a:pathLst>
                  <a:path w="977" h="1599" extrusionOk="0">
                    <a:moveTo>
                      <a:pt x="1" y="0"/>
                    </a:moveTo>
                    <a:lnTo>
                      <a:pt x="1" y="1598"/>
                    </a:lnTo>
                    <a:lnTo>
                      <a:pt x="976" y="1598"/>
                    </a:lnTo>
                    <a:lnTo>
                      <a:pt x="9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82" name="Google Shape;582;p42">
                <a:extLst>
                  <a:ext uri="{FF2B5EF4-FFF2-40B4-BE49-F238E27FC236}">
                    <a16:creationId xmlns:a16="http://schemas.microsoft.com/office/drawing/2014/main" id="{8E0527F8-7268-6765-9846-B0736DD7C0EE}"/>
                  </a:ext>
                </a:extLst>
              </p:cNvPr>
              <p:cNvSpPr/>
              <p:nvPr/>
            </p:nvSpPr>
            <p:spPr>
              <a:xfrm>
                <a:off x="7147351" y="1164578"/>
                <a:ext cx="67012" cy="32859"/>
              </a:xfrm>
              <a:custGeom>
                <a:avLst/>
                <a:gdLst/>
                <a:ahLst/>
                <a:cxnLst/>
                <a:rect l="l" t="t" r="r" b="b"/>
                <a:pathLst>
                  <a:path w="977" h="475" extrusionOk="0">
                    <a:moveTo>
                      <a:pt x="1" y="0"/>
                    </a:moveTo>
                    <a:lnTo>
                      <a:pt x="1" y="474"/>
                    </a:lnTo>
                    <a:lnTo>
                      <a:pt x="976" y="474"/>
                    </a:lnTo>
                    <a:lnTo>
                      <a:pt x="9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83" name="Google Shape;583;p42">
                <a:extLst>
                  <a:ext uri="{FF2B5EF4-FFF2-40B4-BE49-F238E27FC236}">
                    <a16:creationId xmlns:a16="http://schemas.microsoft.com/office/drawing/2014/main" id="{C5BC9A51-645F-40DF-F8A2-A95CD7EBA3B5}"/>
                  </a:ext>
                </a:extLst>
              </p:cNvPr>
              <p:cNvSpPr/>
              <p:nvPr/>
            </p:nvSpPr>
            <p:spPr>
              <a:xfrm>
                <a:off x="6731215" y="1100313"/>
                <a:ext cx="77850" cy="37287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539" extrusionOk="0">
                    <a:moveTo>
                      <a:pt x="1" y="0"/>
                    </a:moveTo>
                    <a:lnTo>
                      <a:pt x="1" y="539"/>
                    </a:lnTo>
                    <a:lnTo>
                      <a:pt x="1134" y="539"/>
                    </a:lnTo>
                    <a:lnTo>
                      <a:pt x="1134" y="0"/>
                    </a:lnTo>
                    <a:close/>
                  </a:path>
                </a:pathLst>
              </a:custGeom>
              <a:solidFill>
                <a:srgbClr val="522D2D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84" name="Google Shape;584;p42">
                <a:extLst>
                  <a:ext uri="{FF2B5EF4-FFF2-40B4-BE49-F238E27FC236}">
                    <a16:creationId xmlns:a16="http://schemas.microsoft.com/office/drawing/2014/main" id="{C3F79E89-D98F-D6ED-1064-1C8E4F17DC8F}"/>
                  </a:ext>
                </a:extLst>
              </p:cNvPr>
              <p:cNvSpPr/>
              <p:nvPr/>
            </p:nvSpPr>
            <p:spPr>
              <a:xfrm>
                <a:off x="6852276" y="879844"/>
                <a:ext cx="287529" cy="194181"/>
              </a:xfrm>
              <a:custGeom>
                <a:avLst/>
                <a:gdLst/>
                <a:ahLst/>
                <a:cxnLst/>
                <a:rect l="l" t="t" r="r" b="b"/>
                <a:pathLst>
                  <a:path w="4192" h="2807" extrusionOk="0">
                    <a:moveTo>
                      <a:pt x="1" y="0"/>
                    </a:moveTo>
                    <a:lnTo>
                      <a:pt x="1" y="2806"/>
                    </a:lnTo>
                    <a:lnTo>
                      <a:pt x="4191" y="2806"/>
                    </a:lnTo>
                    <a:lnTo>
                      <a:pt x="3058" y="679"/>
                    </a:lnTo>
                    <a:cubicBezTo>
                      <a:pt x="2835" y="261"/>
                      <a:pt x="2407" y="0"/>
                      <a:pt x="1933" y="0"/>
                    </a:cubicBezTo>
                    <a:close/>
                  </a:path>
                </a:pathLst>
              </a:custGeom>
              <a:solidFill>
                <a:srgbClr val="522D2D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85" name="Google Shape;585;p42">
                <a:extLst>
                  <a:ext uri="{FF2B5EF4-FFF2-40B4-BE49-F238E27FC236}">
                    <a16:creationId xmlns:a16="http://schemas.microsoft.com/office/drawing/2014/main" id="{9931F42B-A41F-76A2-DDCA-116946B0C234}"/>
                  </a:ext>
                </a:extLst>
              </p:cNvPr>
              <p:cNvSpPr/>
              <p:nvPr/>
            </p:nvSpPr>
            <p:spPr>
              <a:xfrm>
                <a:off x="6800697" y="1215009"/>
                <a:ext cx="347340" cy="318908"/>
              </a:xfrm>
              <a:custGeom>
                <a:avLst/>
                <a:gdLst/>
                <a:ahLst/>
                <a:cxnLst/>
                <a:rect l="l" t="t" r="r" b="b"/>
                <a:pathLst>
                  <a:path w="5064" h="4610" extrusionOk="0">
                    <a:moveTo>
                      <a:pt x="2539" y="0"/>
                    </a:moveTo>
                    <a:cubicBezTo>
                      <a:pt x="1495" y="0"/>
                      <a:pt x="545" y="711"/>
                      <a:pt x="298" y="1770"/>
                    </a:cubicBezTo>
                    <a:cubicBezTo>
                      <a:pt x="0" y="3015"/>
                      <a:pt x="762" y="4251"/>
                      <a:pt x="2007" y="4548"/>
                    </a:cubicBezTo>
                    <a:cubicBezTo>
                      <a:pt x="2184" y="4589"/>
                      <a:pt x="2360" y="4609"/>
                      <a:pt x="2534" y="4609"/>
                    </a:cubicBezTo>
                    <a:cubicBezTo>
                      <a:pt x="3577" y="4609"/>
                      <a:pt x="4521" y="3898"/>
                      <a:pt x="4776" y="2839"/>
                    </a:cubicBezTo>
                    <a:cubicBezTo>
                      <a:pt x="5064" y="1603"/>
                      <a:pt x="4302" y="358"/>
                      <a:pt x="3066" y="61"/>
                    </a:cubicBezTo>
                    <a:cubicBezTo>
                      <a:pt x="2890" y="20"/>
                      <a:pt x="2713" y="0"/>
                      <a:pt x="2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86" name="Google Shape;586;p42">
                <a:extLst>
                  <a:ext uri="{FF2B5EF4-FFF2-40B4-BE49-F238E27FC236}">
                    <a16:creationId xmlns:a16="http://schemas.microsoft.com/office/drawing/2014/main" id="{736CA649-E26F-CECE-0381-DAACE6D4D6D2}"/>
                  </a:ext>
                </a:extLst>
              </p:cNvPr>
              <p:cNvSpPr/>
              <p:nvPr/>
            </p:nvSpPr>
            <p:spPr>
              <a:xfrm>
                <a:off x="6887326" y="1293318"/>
                <a:ext cx="172778" cy="162221"/>
              </a:xfrm>
              <a:custGeom>
                <a:avLst/>
                <a:gdLst/>
                <a:ahLst/>
                <a:cxnLst/>
                <a:rect l="l" t="t" r="r" b="b"/>
                <a:pathLst>
                  <a:path w="2519" h="2345" extrusionOk="0">
                    <a:moveTo>
                      <a:pt x="1263" y="1"/>
                    </a:moveTo>
                    <a:cubicBezTo>
                      <a:pt x="703" y="1"/>
                      <a:pt x="204" y="405"/>
                      <a:pt x="103" y="982"/>
                    </a:cubicBezTo>
                    <a:cubicBezTo>
                      <a:pt x="1" y="1614"/>
                      <a:pt x="438" y="2218"/>
                      <a:pt x="1069" y="2329"/>
                    </a:cubicBezTo>
                    <a:cubicBezTo>
                      <a:pt x="1133" y="2340"/>
                      <a:pt x="1197" y="2344"/>
                      <a:pt x="1259" y="2344"/>
                    </a:cubicBezTo>
                    <a:cubicBezTo>
                      <a:pt x="1826" y="2344"/>
                      <a:pt x="2325" y="1940"/>
                      <a:pt x="2417" y="1363"/>
                    </a:cubicBezTo>
                    <a:cubicBezTo>
                      <a:pt x="2519" y="722"/>
                      <a:pt x="2091" y="118"/>
                      <a:pt x="1450" y="16"/>
                    </a:cubicBezTo>
                    <a:cubicBezTo>
                      <a:pt x="1388" y="6"/>
                      <a:pt x="1325" y="1"/>
                      <a:pt x="12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87" name="Google Shape;587;p42">
                <a:extLst>
                  <a:ext uri="{FF2B5EF4-FFF2-40B4-BE49-F238E27FC236}">
                    <a16:creationId xmlns:a16="http://schemas.microsoft.com/office/drawing/2014/main" id="{DF89B528-D6FE-C51C-5598-8631786E790E}"/>
                  </a:ext>
                </a:extLst>
              </p:cNvPr>
              <p:cNvSpPr/>
              <p:nvPr/>
            </p:nvSpPr>
            <p:spPr>
              <a:xfrm>
                <a:off x="6941512" y="1349628"/>
                <a:ext cx="56793" cy="49739"/>
              </a:xfrm>
              <a:custGeom>
                <a:avLst/>
                <a:gdLst/>
                <a:ahLst/>
                <a:cxnLst/>
                <a:rect l="l" t="t" r="r" b="b"/>
                <a:pathLst>
                  <a:path w="828" h="719" extrusionOk="0">
                    <a:moveTo>
                      <a:pt x="475" y="1"/>
                    </a:moveTo>
                    <a:cubicBezTo>
                      <a:pt x="159" y="1"/>
                      <a:pt x="1" y="382"/>
                      <a:pt x="224" y="614"/>
                    </a:cubicBezTo>
                    <a:cubicBezTo>
                      <a:pt x="296" y="686"/>
                      <a:pt x="384" y="718"/>
                      <a:pt x="471" y="718"/>
                    </a:cubicBezTo>
                    <a:cubicBezTo>
                      <a:pt x="653" y="718"/>
                      <a:pt x="828" y="577"/>
                      <a:pt x="828" y="363"/>
                    </a:cubicBezTo>
                    <a:cubicBezTo>
                      <a:pt x="828" y="159"/>
                      <a:pt x="670" y="1"/>
                      <a:pt x="4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88" name="Google Shape;588;p42">
                <a:extLst>
                  <a:ext uri="{FF2B5EF4-FFF2-40B4-BE49-F238E27FC236}">
                    <a16:creationId xmlns:a16="http://schemas.microsoft.com/office/drawing/2014/main" id="{BA13EA39-0058-32BE-763C-5C93BE03A99B}"/>
                  </a:ext>
                </a:extLst>
              </p:cNvPr>
              <p:cNvSpPr/>
              <p:nvPr/>
            </p:nvSpPr>
            <p:spPr>
              <a:xfrm>
                <a:off x="6102245" y="1335516"/>
                <a:ext cx="148566" cy="108055"/>
              </a:xfrm>
              <a:custGeom>
                <a:avLst/>
                <a:gdLst/>
                <a:ahLst/>
                <a:cxnLst/>
                <a:rect l="l" t="t" r="r" b="b"/>
                <a:pathLst>
                  <a:path w="2166" h="1562" extrusionOk="0">
                    <a:moveTo>
                      <a:pt x="354" y="1"/>
                    </a:moveTo>
                    <a:cubicBezTo>
                      <a:pt x="159" y="1"/>
                      <a:pt x="1" y="158"/>
                      <a:pt x="1" y="354"/>
                    </a:cubicBezTo>
                    <a:lnTo>
                      <a:pt x="1" y="595"/>
                    </a:lnTo>
                    <a:cubicBezTo>
                      <a:pt x="1" y="1125"/>
                      <a:pt x="428" y="1561"/>
                      <a:pt x="967" y="1561"/>
                    </a:cubicBezTo>
                    <a:lnTo>
                      <a:pt x="2165" y="1561"/>
                    </a:lnTo>
                    <a:lnTo>
                      <a:pt x="2165" y="354"/>
                    </a:lnTo>
                    <a:cubicBezTo>
                      <a:pt x="2165" y="158"/>
                      <a:pt x="2007" y="1"/>
                      <a:pt x="1812" y="1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89" name="Google Shape;589;p42">
                <a:extLst>
                  <a:ext uri="{FF2B5EF4-FFF2-40B4-BE49-F238E27FC236}">
                    <a16:creationId xmlns:a16="http://schemas.microsoft.com/office/drawing/2014/main" id="{325621B8-E04A-3457-86B4-5336853FA969}"/>
                  </a:ext>
                </a:extLst>
              </p:cNvPr>
              <p:cNvSpPr/>
              <p:nvPr/>
            </p:nvSpPr>
            <p:spPr>
              <a:xfrm>
                <a:off x="7141658" y="1335516"/>
                <a:ext cx="149183" cy="108678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571" extrusionOk="0">
                    <a:moveTo>
                      <a:pt x="353" y="0"/>
                    </a:moveTo>
                    <a:cubicBezTo>
                      <a:pt x="158" y="0"/>
                      <a:pt x="0" y="167"/>
                      <a:pt x="0" y="363"/>
                    </a:cubicBezTo>
                    <a:lnTo>
                      <a:pt x="0" y="1570"/>
                    </a:lnTo>
                    <a:lnTo>
                      <a:pt x="1199" y="1570"/>
                    </a:lnTo>
                    <a:cubicBezTo>
                      <a:pt x="1737" y="1570"/>
                      <a:pt x="2174" y="1134"/>
                      <a:pt x="2174" y="595"/>
                    </a:cubicBezTo>
                    <a:lnTo>
                      <a:pt x="2174" y="363"/>
                    </a:lnTo>
                    <a:cubicBezTo>
                      <a:pt x="2174" y="167"/>
                      <a:pt x="2016" y="0"/>
                      <a:pt x="1821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590" name="Google Shape;590;p42">
            <a:extLst>
              <a:ext uri="{FF2B5EF4-FFF2-40B4-BE49-F238E27FC236}">
                <a16:creationId xmlns:a16="http://schemas.microsoft.com/office/drawing/2014/main" id="{E84A9580-526A-6B27-138F-31C5D574E74A}"/>
              </a:ext>
            </a:extLst>
          </p:cNvPr>
          <p:cNvGrpSpPr/>
          <p:nvPr/>
        </p:nvGrpSpPr>
        <p:grpSpPr>
          <a:xfrm rot="599919">
            <a:off x="7343145" y="1063559"/>
            <a:ext cx="731486" cy="666473"/>
            <a:chOff x="906275" y="1599452"/>
            <a:chExt cx="823099" cy="746106"/>
          </a:xfrm>
        </p:grpSpPr>
        <p:sp>
          <p:nvSpPr>
            <p:cNvPr id="591" name="Google Shape;591;p42">
              <a:extLst>
                <a:ext uri="{FF2B5EF4-FFF2-40B4-BE49-F238E27FC236}">
                  <a16:creationId xmlns:a16="http://schemas.microsoft.com/office/drawing/2014/main" id="{D6FD1BE8-9C83-A51E-4976-F52E85B0FD4B}"/>
                </a:ext>
              </a:extLst>
            </p:cNvPr>
            <p:cNvSpPr/>
            <p:nvPr/>
          </p:nvSpPr>
          <p:spPr>
            <a:xfrm>
              <a:off x="906275" y="1599479"/>
              <a:ext cx="820929" cy="746053"/>
            </a:xfrm>
            <a:custGeom>
              <a:avLst/>
              <a:gdLst/>
              <a:ahLst/>
              <a:cxnLst/>
              <a:rect l="l" t="t" r="r" b="b"/>
              <a:pathLst>
                <a:path w="15303" h="13941" extrusionOk="0">
                  <a:moveTo>
                    <a:pt x="7652" y="0"/>
                  </a:moveTo>
                  <a:cubicBezTo>
                    <a:pt x="5868" y="0"/>
                    <a:pt x="4084" y="681"/>
                    <a:pt x="2723" y="2042"/>
                  </a:cubicBezTo>
                  <a:cubicBezTo>
                    <a:pt x="1" y="4764"/>
                    <a:pt x="1" y="9177"/>
                    <a:pt x="2723" y="11899"/>
                  </a:cubicBezTo>
                  <a:cubicBezTo>
                    <a:pt x="4084" y="13260"/>
                    <a:pt x="5868" y="13941"/>
                    <a:pt x="7652" y="13941"/>
                  </a:cubicBezTo>
                  <a:cubicBezTo>
                    <a:pt x="9436" y="13941"/>
                    <a:pt x="11220" y="13260"/>
                    <a:pt x="12581" y="11899"/>
                  </a:cubicBezTo>
                  <a:cubicBezTo>
                    <a:pt x="15303" y="9177"/>
                    <a:pt x="15303" y="4764"/>
                    <a:pt x="12581" y="2042"/>
                  </a:cubicBezTo>
                  <a:cubicBezTo>
                    <a:pt x="11220" y="681"/>
                    <a:pt x="9436" y="0"/>
                    <a:pt x="7652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592" name="Google Shape;592;p42">
              <a:extLst>
                <a:ext uri="{FF2B5EF4-FFF2-40B4-BE49-F238E27FC236}">
                  <a16:creationId xmlns:a16="http://schemas.microsoft.com/office/drawing/2014/main" id="{7BA24F19-F90C-E578-5736-7F07FAF9F9EF}"/>
                </a:ext>
              </a:extLst>
            </p:cNvPr>
            <p:cNvGrpSpPr/>
            <p:nvPr/>
          </p:nvGrpSpPr>
          <p:grpSpPr>
            <a:xfrm>
              <a:off x="908928" y="1599452"/>
              <a:ext cx="820447" cy="746106"/>
              <a:chOff x="6335250" y="2173325"/>
              <a:chExt cx="382350" cy="348550"/>
            </a:xfrm>
          </p:grpSpPr>
          <p:sp>
            <p:nvSpPr>
              <p:cNvPr id="593" name="Google Shape;593;p42">
                <a:extLst>
                  <a:ext uri="{FF2B5EF4-FFF2-40B4-BE49-F238E27FC236}">
                    <a16:creationId xmlns:a16="http://schemas.microsoft.com/office/drawing/2014/main" id="{60EEF657-50CD-953D-5797-BAACF587363B}"/>
                  </a:ext>
                </a:extLst>
              </p:cNvPr>
              <p:cNvSpPr/>
              <p:nvPr/>
            </p:nvSpPr>
            <p:spPr>
              <a:xfrm>
                <a:off x="6335250" y="2173325"/>
                <a:ext cx="382350" cy="348550"/>
              </a:xfrm>
              <a:custGeom>
                <a:avLst/>
                <a:gdLst/>
                <a:ahLst/>
                <a:cxnLst/>
                <a:rect l="l" t="t" r="r" b="b"/>
                <a:pathLst>
                  <a:path w="15294" h="13942" extrusionOk="0">
                    <a:moveTo>
                      <a:pt x="7643" y="0"/>
                    </a:moveTo>
                    <a:cubicBezTo>
                      <a:pt x="5861" y="0"/>
                      <a:pt x="4079" y="681"/>
                      <a:pt x="2723" y="2042"/>
                    </a:cubicBezTo>
                    <a:cubicBezTo>
                      <a:pt x="0" y="4764"/>
                      <a:pt x="0" y="9177"/>
                      <a:pt x="2723" y="11899"/>
                    </a:cubicBezTo>
                    <a:cubicBezTo>
                      <a:pt x="4079" y="13261"/>
                      <a:pt x="5861" y="13941"/>
                      <a:pt x="7643" y="13941"/>
                    </a:cubicBezTo>
                    <a:cubicBezTo>
                      <a:pt x="9426" y="13941"/>
                      <a:pt x="11210" y="13261"/>
                      <a:pt x="12571" y="11899"/>
                    </a:cubicBezTo>
                    <a:cubicBezTo>
                      <a:pt x="15293" y="9177"/>
                      <a:pt x="15293" y="4764"/>
                      <a:pt x="12571" y="2042"/>
                    </a:cubicBezTo>
                    <a:cubicBezTo>
                      <a:pt x="11210" y="681"/>
                      <a:pt x="9426" y="0"/>
                      <a:pt x="76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94" name="Google Shape;594;p42">
                <a:extLst>
                  <a:ext uri="{FF2B5EF4-FFF2-40B4-BE49-F238E27FC236}">
                    <a16:creationId xmlns:a16="http://schemas.microsoft.com/office/drawing/2014/main" id="{95B3462F-B551-5169-CF2F-CCB1A577FE50}"/>
                  </a:ext>
                </a:extLst>
              </p:cNvPr>
              <p:cNvSpPr/>
              <p:nvPr/>
            </p:nvSpPr>
            <p:spPr>
              <a:xfrm>
                <a:off x="6361950" y="2195175"/>
                <a:ext cx="316850" cy="304925"/>
              </a:xfrm>
              <a:custGeom>
                <a:avLst/>
                <a:gdLst/>
                <a:ahLst/>
                <a:cxnLst/>
                <a:rect l="l" t="t" r="r" b="b"/>
                <a:pathLst>
                  <a:path w="12674" h="12197" extrusionOk="0">
                    <a:moveTo>
                      <a:pt x="6579" y="1001"/>
                    </a:moveTo>
                    <a:cubicBezTo>
                      <a:pt x="9394" y="1001"/>
                      <a:pt x="11670" y="3286"/>
                      <a:pt x="11670" y="6101"/>
                    </a:cubicBezTo>
                    <a:cubicBezTo>
                      <a:pt x="11670" y="8155"/>
                      <a:pt x="10434" y="10013"/>
                      <a:pt x="8530" y="10802"/>
                    </a:cubicBezTo>
                    <a:cubicBezTo>
                      <a:pt x="7899" y="11064"/>
                      <a:pt x="7237" y="11191"/>
                      <a:pt x="6580" y="11191"/>
                    </a:cubicBezTo>
                    <a:cubicBezTo>
                      <a:pt x="5254" y="11191"/>
                      <a:pt x="3950" y="10673"/>
                      <a:pt x="2974" y="9697"/>
                    </a:cubicBezTo>
                    <a:cubicBezTo>
                      <a:pt x="1515" y="8247"/>
                      <a:pt x="1079" y="6055"/>
                      <a:pt x="1868" y="4150"/>
                    </a:cubicBezTo>
                    <a:cubicBezTo>
                      <a:pt x="2658" y="2246"/>
                      <a:pt x="4516" y="1001"/>
                      <a:pt x="6579" y="1001"/>
                    </a:cubicBezTo>
                    <a:close/>
                    <a:moveTo>
                      <a:pt x="6582" y="1"/>
                    </a:moveTo>
                    <a:cubicBezTo>
                      <a:pt x="4993" y="1"/>
                      <a:pt x="3431" y="618"/>
                      <a:pt x="2268" y="1781"/>
                    </a:cubicBezTo>
                    <a:cubicBezTo>
                      <a:pt x="521" y="3528"/>
                      <a:pt x="1" y="6157"/>
                      <a:pt x="939" y="8433"/>
                    </a:cubicBezTo>
                    <a:cubicBezTo>
                      <a:pt x="1887" y="10710"/>
                      <a:pt x="4107" y="12196"/>
                      <a:pt x="6579" y="12196"/>
                    </a:cubicBezTo>
                    <a:cubicBezTo>
                      <a:pt x="9942" y="12187"/>
                      <a:pt x="12674" y="9465"/>
                      <a:pt x="12674" y="6101"/>
                    </a:cubicBezTo>
                    <a:cubicBezTo>
                      <a:pt x="12674" y="3630"/>
                      <a:pt x="11187" y="1409"/>
                      <a:pt x="8911" y="462"/>
                    </a:cubicBezTo>
                    <a:cubicBezTo>
                      <a:pt x="8158" y="151"/>
                      <a:pt x="7367" y="1"/>
                      <a:pt x="65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95" name="Google Shape;595;p42">
                <a:extLst>
                  <a:ext uri="{FF2B5EF4-FFF2-40B4-BE49-F238E27FC236}">
                    <a16:creationId xmlns:a16="http://schemas.microsoft.com/office/drawing/2014/main" id="{6533BCC1-B3FC-6C12-E0F7-415AE00BE6D4}"/>
                  </a:ext>
                </a:extLst>
              </p:cNvPr>
              <p:cNvSpPr/>
              <p:nvPr/>
            </p:nvSpPr>
            <p:spPr>
              <a:xfrm>
                <a:off x="6428375" y="2323075"/>
                <a:ext cx="195850" cy="49025"/>
              </a:xfrm>
              <a:custGeom>
                <a:avLst/>
                <a:gdLst/>
                <a:ahLst/>
                <a:cxnLst/>
                <a:rect l="l" t="t" r="r" b="b"/>
                <a:pathLst>
                  <a:path w="7834" h="1961" extrusionOk="0">
                    <a:moveTo>
                      <a:pt x="614" y="0"/>
                    </a:moveTo>
                    <a:cubicBezTo>
                      <a:pt x="280" y="0"/>
                      <a:pt x="1" y="158"/>
                      <a:pt x="1" y="354"/>
                    </a:cubicBezTo>
                    <a:lnTo>
                      <a:pt x="1" y="1608"/>
                    </a:lnTo>
                    <a:cubicBezTo>
                      <a:pt x="1" y="1803"/>
                      <a:pt x="280" y="1961"/>
                      <a:pt x="614" y="1961"/>
                    </a:cubicBezTo>
                    <a:lnTo>
                      <a:pt x="7220" y="1961"/>
                    </a:lnTo>
                    <a:cubicBezTo>
                      <a:pt x="7564" y="1961"/>
                      <a:pt x="7833" y="1803"/>
                      <a:pt x="7833" y="1608"/>
                    </a:cubicBezTo>
                    <a:lnTo>
                      <a:pt x="7833" y="354"/>
                    </a:lnTo>
                    <a:cubicBezTo>
                      <a:pt x="7833" y="158"/>
                      <a:pt x="7564" y="0"/>
                      <a:pt x="72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23F3E92-D329-F94E-C7CF-4F28EA298B2E}"/>
              </a:ext>
            </a:extLst>
          </p:cNvPr>
          <p:cNvSpPr txBox="1"/>
          <p:nvPr/>
        </p:nvSpPr>
        <p:spPr>
          <a:xfrm>
            <a:off x="8428882" y="4475139"/>
            <a:ext cx="261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759609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6">
          <a:extLst>
            <a:ext uri="{FF2B5EF4-FFF2-40B4-BE49-F238E27FC236}">
              <a16:creationId xmlns:a16="http://schemas.microsoft.com/office/drawing/2014/main" id="{6CFADF3F-93F6-CDAC-9D0F-6CE579393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614;p43">
            <a:extLst>
              <a:ext uri="{FF2B5EF4-FFF2-40B4-BE49-F238E27FC236}">
                <a16:creationId xmlns:a16="http://schemas.microsoft.com/office/drawing/2014/main" id="{915F62A4-1357-DDD9-7096-651195F4D1BC}"/>
              </a:ext>
            </a:extLst>
          </p:cNvPr>
          <p:cNvGrpSpPr/>
          <p:nvPr/>
        </p:nvGrpSpPr>
        <p:grpSpPr>
          <a:xfrm rot="10800000">
            <a:off x="492645" y="486327"/>
            <a:ext cx="567141" cy="617767"/>
            <a:chOff x="713224" y="2571739"/>
            <a:chExt cx="567141" cy="617767"/>
          </a:xfrm>
        </p:grpSpPr>
        <p:sp>
          <p:nvSpPr>
            <p:cNvPr id="6" name="Google Shape;615;p43">
              <a:extLst>
                <a:ext uri="{FF2B5EF4-FFF2-40B4-BE49-F238E27FC236}">
                  <a16:creationId xmlns:a16="http://schemas.microsoft.com/office/drawing/2014/main" id="{C7F45A17-2CB9-F60A-0FB8-F51F37C06406}"/>
                </a:ext>
              </a:extLst>
            </p:cNvPr>
            <p:cNvSpPr/>
            <p:nvPr/>
          </p:nvSpPr>
          <p:spPr>
            <a:xfrm>
              <a:off x="1095425" y="3009936"/>
              <a:ext cx="173279" cy="179570"/>
            </a:xfrm>
            <a:custGeom>
              <a:avLst/>
              <a:gdLst/>
              <a:ahLst/>
              <a:cxnLst/>
              <a:rect l="l" t="t" r="r" b="b"/>
              <a:pathLst>
                <a:path w="3476" h="3476" extrusionOk="0">
                  <a:moveTo>
                    <a:pt x="1738" y="1"/>
                  </a:moveTo>
                  <a:cubicBezTo>
                    <a:pt x="1487" y="1"/>
                    <a:pt x="1283" y="205"/>
                    <a:pt x="1283" y="456"/>
                  </a:cubicBezTo>
                  <a:lnTo>
                    <a:pt x="1283" y="1051"/>
                  </a:lnTo>
                  <a:cubicBezTo>
                    <a:pt x="1283" y="1172"/>
                    <a:pt x="1171" y="1283"/>
                    <a:pt x="1050" y="1283"/>
                  </a:cubicBezTo>
                  <a:lnTo>
                    <a:pt x="456" y="1283"/>
                  </a:lnTo>
                  <a:cubicBezTo>
                    <a:pt x="205" y="1283"/>
                    <a:pt x="1" y="1487"/>
                    <a:pt x="1" y="1738"/>
                  </a:cubicBezTo>
                  <a:cubicBezTo>
                    <a:pt x="1" y="1989"/>
                    <a:pt x="205" y="2194"/>
                    <a:pt x="456" y="2194"/>
                  </a:cubicBezTo>
                  <a:lnTo>
                    <a:pt x="1050" y="2194"/>
                  </a:lnTo>
                  <a:cubicBezTo>
                    <a:pt x="1171" y="2194"/>
                    <a:pt x="1283" y="2296"/>
                    <a:pt x="1283" y="2426"/>
                  </a:cubicBezTo>
                  <a:lnTo>
                    <a:pt x="1283" y="3020"/>
                  </a:lnTo>
                  <a:cubicBezTo>
                    <a:pt x="1283" y="3271"/>
                    <a:pt x="1487" y="3476"/>
                    <a:pt x="1738" y="3476"/>
                  </a:cubicBezTo>
                  <a:cubicBezTo>
                    <a:pt x="1989" y="3476"/>
                    <a:pt x="2193" y="3271"/>
                    <a:pt x="2193" y="3020"/>
                  </a:cubicBezTo>
                  <a:lnTo>
                    <a:pt x="2193" y="2426"/>
                  </a:lnTo>
                  <a:cubicBezTo>
                    <a:pt x="2193" y="2296"/>
                    <a:pt x="2295" y="2194"/>
                    <a:pt x="2426" y="2194"/>
                  </a:cubicBezTo>
                  <a:lnTo>
                    <a:pt x="3020" y="2194"/>
                  </a:lnTo>
                  <a:cubicBezTo>
                    <a:pt x="3271" y="2194"/>
                    <a:pt x="3475" y="1989"/>
                    <a:pt x="3475" y="1738"/>
                  </a:cubicBezTo>
                  <a:cubicBezTo>
                    <a:pt x="3475" y="1487"/>
                    <a:pt x="3271" y="1283"/>
                    <a:pt x="3020" y="1283"/>
                  </a:cubicBezTo>
                  <a:lnTo>
                    <a:pt x="2426" y="1283"/>
                  </a:lnTo>
                  <a:cubicBezTo>
                    <a:pt x="2295" y="1283"/>
                    <a:pt x="2193" y="1172"/>
                    <a:pt x="2193" y="1051"/>
                  </a:cubicBezTo>
                  <a:lnTo>
                    <a:pt x="2193" y="456"/>
                  </a:lnTo>
                  <a:cubicBezTo>
                    <a:pt x="2193" y="205"/>
                    <a:pt x="1989" y="1"/>
                    <a:pt x="17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16;p43">
              <a:extLst>
                <a:ext uri="{FF2B5EF4-FFF2-40B4-BE49-F238E27FC236}">
                  <a16:creationId xmlns:a16="http://schemas.microsoft.com/office/drawing/2014/main" id="{15CB2A34-218A-AA33-1240-13A565D86C69}"/>
                </a:ext>
              </a:extLst>
            </p:cNvPr>
            <p:cNvSpPr/>
            <p:nvPr/>
          </p:nvSpPr>
          <p:spPr>
            <a:xfrm rot="1800110">
              <a:off x="1056829" y="2607512"/>
              <a:ext cx="191333" cy="180090"/>
            </a:xfrm>
            <a:custGeom>
              <a:avLst/>
              <a:gdLst/>
              <a:ahLst/>
              <a:cxnLst/>
              <a:rect l="l" t="t" r="r" b="b"/>
              <a:pathLst>
                <a:path w="3838" h="3486" extrusionOk="0">
                  <a:moveTo>
                    <a:pt x="1915" y="1"/>
                  </a:moveTo>
                  <a:cubicBezTo>
                    <a:pt x="1805" y="1"/>
                    <a:pt x="1696" y="63"/>
                    <a:pt x="1655" y="189"/>
                  </a:cubicBezTo>
                  <a:lnTo>
                    <a:pt x="1413" y="932"/>
                  </a:lnTo>
                  <a:cubicBezTo>
                    <a:pt x="1376" y="1044"/>
                    <a:pt x="1274" y="1118"/>
                    <a:pt x="1153" y="1118"/>
                  </a:cubicBezTo>
                  <a:lnTo>
                    <a:pt x="372" y="1118"/>
                  </a:lnTo>
                  <a:cubicBezTo>
                    <a:pt x="112" y="1118"/>
                    <a:pt x="1" y="1462"/>
                    <a:pt x="214" y="1610"/>
                  </a:cubicBezTo>
                  <a:lnTo>
                    <a:pt x="846" y="2075"/>
                  </a:lnTo>
                  <a:cubicBezTo>
                    <a:pt x="939" y="2149"/>
                    <a:pt x="986" y="2270"/>
                    <a:pt x="948" y="2381"/>
                  </a:cubicBezTo>
                  <a:lnTo>
                    <a:pt x="707" y="3125"/>
                  </a:lnTo>
                  <a:cubicBezTo>
                    <a:pt x="643" y="3316"/>
                    <a:pt x="795" y="3485"/>
                    <a:pt x="966" y="3485"/>
                  </a:cubicBezTo>
                  <a:cubicBezTo>
                    <a:pt x="1019" y="3485"/>
                    <a:pt x="1074" y="3469"/>
                    <a:pt x="1125" y="3431"/>
                  </a:cubicBezTo>
                  <a:lnTo>
                    <a:pt x="1757" y="2967"/>
                  </a:lnTo>
                  <a:cubicBezTo>
                    <a:pt x="1803" y="2934"/>
                    <a:pt x="1859" y="2918"/>
                    <a:pt x="1916" y="2918"/>
                  </a:cubicBezTo>
                  <a:cubicBezTo>
                    <a:pt x="1973" y="2918"/>
                    <a:pt x="2031" y="2934"/>
                    <a:pt x="2082" y="2967"/>
                  </a:cubicBezTo>
                  <a:lnTo>
                    <a:pt x="2714" y="3431"/>
                  </a:lnTo>
                  <a:cubicBezTo>
                    <a:pt x="2765" y="3469"/>
                    <a:pt x="2820" y="3485"/>
                    <a:pt x="2873" y="3485"/>
                  </a:cubicBezTo>
                  <a:cubicBezTo>
                    <a:pt x="3043" y="3485"/>
                    <a:pt x="3195" y="3316"/>
                    <a:pt x="3132" y="3125"/>
                  </a:cubicBezTo>
                  <a:lnTo>
                    <a:pt x="2890" y="2381"/>
                  </a:lnTo>
                  <a:cubicBezTo>
                    <a:pt x="2853" y="2270"/>
                    <a:pt x="2890" y="2149"/>
                    <a:pt x="2992" y="2075"/>
                  </a:cubicBezTo>
                  <a:lnTo>
                    <a:pt x="3624" y="1610"/>
                  </a:lnTo>
                  <a:cubicBezTo>
                    <a:pt x="3838" y="1452"/>
                    <a:pt x="3726" y="1118"/>
                    <a:pt x="3457" y="1118"/>
                  </a:cubicBezTo>
                  <a:lnTo>
                    <a:pt x="2677" y="1118"/>
                  </a:lnTo>
                  <a:cubicBezTo>
                    <a:pt x="2556" y="1118"/>
                    <a:pt x="2454" y="1044"/>
                    <a:pt x="2416" y="932"/>
                  </a:cubicBezTo>
                  <a:lnTo>
                    <a:pt x="2175" y="189"/>
                  </a:lnTo>
                  <a:cubicBezTo>
                    <a:pt x="2133" y="63"/>
                    <a:pt x="2024" y="1"/>
                    <a:pt x="1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17;p43">
              <a:extLst>
                <a:ext uri="{FF2B5EF4-FFF2-40B4-BE49-F238E27FC236}">
                  <a16:creationId xmlns:a16="http://schemas.microsoft.com/office/drawing/2014/main" id="{26779E87-615F-DDC9-81DA-DE8D7C238CA7}"/>
                </a:ext>
              </a:extLst>
            </p:cNvPr>
            <p:cNvSpPr/>
            <p:nvPr/>
          </p:nvSpPr>
          <p:spPr>
            <a:xfrm>
              <a:off x="713224" y="2982900"/>
              <a:ext cx="176400" cy="183000"/>
            </a:xfrm>
            <a:prstGeom prst="donut">
              <a:avLst>
                <a:gd name="adj" fmla="val 22523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C1B679C-928D-AE67-7810-DF4EA6E5B2B1}"/>
              </a:ext>
            </a:extLst>
          </p:cNvPr>
          <p:cNvSpPr txBox="1"/>
          <p:nvPr/>
        </p:nvSpPr>
        <p:spPr>
          <a:xfrm>
            <a:off x="3501189" y="637016"/>
            <a:ext cx="21416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err="1">
                <a:solidFill>
                  <a:schemeClr val="tx1"/>
                </a:solidFill>
              </a:rPr>
              <a:t>Tiền</a:t>
            </a:r>
            <a:r>
              <a:rPr lang="en-US" sz="2200" b="1" dirty="0">
                <a:solidFill>
                  <a:schemeClr val="tx1"/>
                </a:solidFill>
              </a:rPr>
              <a:t> </a:t>
            </a:r>
            <a:r>
              <a:rPr lang="en-US" sz="2200" b="1" dirty="0" err="1">
                <a:solidFill>
                  <a:schemeClr val="tx1"/>
                </a:solidFill>
              </a:rPr>
              <a:t>xử</a:t>
            </a:r>
            <a:r>
              <a:rPr lang="en-US" sz="2200" b="1" dirty="0">
                <a:solidFill>
                  <a:schemeClr val="tx1"/>
                </a:solidFill>
              </a:rPr>
              <a:t> </a:t>
            </a:r>
            <a:r>
              <a:rPr lang="en-US" sz="2200" b="1" dirty="0" err="1">
                <a:solidFill>
                  <a:schemeClr val="tx1"/>
                </a:solidFill>
              </a:rPr>
              <a:t>lý</a:t>
            </a:r>
            <a:r>
              <a:rPr lang="en-US" sz="2200" b="1" dirty="0">
                <a:solidFill>
                  <a:schemeClr val="tx1"/>
                </a:solidFill>
              </a:rPr>
              <a:t> </a:t>
            </a:r>
            <a:r>
              <a:rPr lang="en-US" sz="2200" b="1" dirty="0" err="1">
                <a:solidFill>
                  <a:schemeClr val="tx1"/>
                </a:solidFill>
              </a:rPr>
              <a:t>ảnh</a:t>
            </a:r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B0D1F7-5F02-9DCB-D4E7-EC40DD62101A}"/>
              </a:ext>
            </a:extLst>
          </p:cNvPr>
          <p:cNvSpPr txBox="1"/>
          <p:nvPr/>
        </p:nvSpPr>
        <p:spPr>
          <a:xfrm>
            <a:off x="1260306" y="1104092"/>
            <a:ext cx="68650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● Image Conversion: </a:t>
            </a:r>
          </a:p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Áp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Auto-Orientation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pixel (</a:t>
            </a:r>
            <a:r>
              <a:rPr lang="en-US" sz="16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loại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bỏ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EXIF-Orientation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Thay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đổi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kích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thước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640x640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pixel</a:t>
            </a:r>
          </a:p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Áp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1600" b="1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 Contrast</a:t>
            </a:r>
            <a:r>
              <a:rPr lang="vi-VN" sz="16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thông qua </a:t>
            </a:r>
            <a:r>
              <a:rPr lang="vi-VN" sz="1600" b="1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Contrast Stre</a:t>
            </a:r>
            <a:r>
              <a:rPr lang="en-US" sz="1600" b="1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vi-VN" sz="1600" b="1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ching</a:t>
            </a:r>
            <a:endParaRPr lang="en-US" sz="1600" b="1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Tx/>
              <a:buChar char="-"/>
            </a:pPr>
            <a:r>
              <a:rPr lang="vi-VN" sz="16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Áp dụng </a:t>
            </a:r>
            <a:r>
              <a:rPr lang="vi-VN" sz="1600" b="1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Adaptive Thresholding</a:t>
            </a:r>
            <a:r>
              <a:rPr lang="vi-VN" sz="16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cho ảnh</a:t>
            </a:r>
            <a:endParaRPr lang="en-US" sz="16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● Feature Extraction: </a:t>
            </a:r>
          </a:p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HOG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trích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xuất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đặc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trưng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biển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báo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tham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HOG </a:t>
            </a:r>
            <a:r>
              <a:rPr lang="en-US" sz="16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 </a:t>
            </a: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Orientations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9</a:t>
            </a:r>
          </a:p>
          <a:p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 </a:t>
            </a: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Pixels per cell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(8, 8)</a:t>
            </a:r>
          </a:p>
          <a:p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 </a:t>
            </a: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Cells per block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(2, 2)</a:t>
            </a:r>
          </a:p>
          <a:p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 </a:t>
            </a: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Block Norm</a:t>
            </a: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L2-Hys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E8E60B-E2BE-C622-F509-B3ED832B605D}"/>
              </a:ext>
            </a:extLst>
          </p:cNvPr>
          <p:cNvSpPr txBox="1"/>
          <p:nvPr/>
        </p:nvSpPr>
        <p:spPr>
          <a:xfrm>
            <a:off x="8428882" y="4475139"/>
            <a:ext cx="261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177715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6">
          <a:extLst>
            <a:ext uri="{FF2B5EF4-FFF2-40B4-BE49-F238E27FC236}">
              <a16:creationId xmlns:a16="http://schemas.microsoft.com/office/drawing/2014/main" id="{12D12BB3-D52B-CD13-1E48-D58B4B625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614;p43">
            <a:extLst>
              <a:ext uri="{FF2B5EF4-FFF2-40B4-BE49-F238E27FC236}">
                <a16:creationId xmlns:a16="http://schemas.microsoft.com/office/drawing/2014/main" id="{E56418E9-0728-257A-4954-5FC895B75E42}"/>
              </a:ext>
            </a:extLst>
          </p:cNvPr>
          <p:cNvGrpSpPr/>
          <p:nvPr/>
        </p:nvGrpSpPr>
        <p:grpSpPr>
          <a:xfrm rot="10800000">
            <a:off x="492645" y="486327"/>
            <a:ext cx="567141" cy="617767"/>
            <a:chOff x="713224" y="2571739"/>
            <a:chExt cx="567141" cy="617767"/>
          </a:xfrm>
        </p:grpSpPr>
        <p:sp>
          <p:nvSpPr>
            <p:cNvPr id="6" name="Google Shape;615;p43">
              <a:extLst>
                <a:ext uri="{FF2B5EF4-FFF2-40B4-BE49-F238E27FC236}">
                  <a16:creationId xmlns:a16="http://schemas.microsoft.com/office/drawing/2014/main" id="{83ECD27B-8C7F-760C-17A7-06688683A740}"/>
                </a:ext>
              </a:extLst>
            </p:cNvPr>
            <p:cNvSpPr/>
            <p:nvPr/>
          </p:nvSpPr>
          <p:spPr>
            <a:xfrm>
              <a:off x="1095425" y="3009936"/>
              <a:ext cx="173279" cy="179570"/>
            </a:xfrm>
            <a:custGeom>
              <a:avLst/>
              <a:gdLst/>
              <a:ahLst/>
              <a:cxnLst/>
              <a:rect l="l" t="t" r="r" b="b"/>
              <a:pathLst>
                <a:path w="3476" h="3476" extrusionOk="0">
                  <a:moveTo>
                    <a:pt x="1738" y="1"/>
                  </a:moveTo>
                  <a:cubicBezTo>
                    <a:pt x="1487" y="1"/>
                    <a:pt x="1283" y="205"/>
                    <a:pt x="1283" y="456"/>
                  </a:cubicBezTo>
                  <a:lnTo>
                    <a:pt x="1283" y="1051"/>
                  </a:lnTo>
                  <a:cubicBezTo>
                    <a:pt x="1283" y="1172"/>
                    <a:pt x="1171" y="1283"/>
                    <a:pt x="1050" y="1283"/>
                  </a:cubicBezTo>
                  <a:lnTo>
                    <a:pt x="456" y="1283"/>
                  </a:lnTo>
                  <a:cubicBezTo>
                    <a:pt x="205" y="1283"/>
                    <a:pt x="1" y="1487"/>
                    <a:pt x="1" y="1738"/>
                  </a:cubicBezTo>
                  <a:cubicBezTo>
                    <a:pt x="1" y="1989"/>
                    <a:pt x="205" y="2194"/>
                    <a:pt x="456" y="2194"/>
                  </a:cubicBezTo>
                  <a:lnTo>
                    <a:pt x="1050" y="2194"/>
                  </a:lnTo>
                  <a:cubicBezTo>
                    <a:pt x="1171" y="2194"/>
                    <a:pt x="1283" y="2296"/>
                    <a:pt x="1283" y="2426"/>
                  </a:cubicBezTo>
                  <a:lnTo>
                    <a:pt x="1283" y="3020"/>
                  </a:lnTo>
                  <a:cubicBezTo>
                    <a:pt x="1283" y="3271"/>
                    <a:pt x="1487" y="3476"/>
                    <a:pt x="1738" y="3476"/>
                  </a:cubicBezTo>
                  <a:cubicBezTo>
                    <a:pt x="1989" y="3476"/>
                    <a:pt x="2193" y="3271"/>
                    <a:pt x="2193" y="3020"/>
                  </a:cubicBezTo>
                  <a:lnTo>
                    <a:pt x="2193" y="2426"/>
                  </a:lnTo>
                  <a:cubicBezTo>
                    <a:pt x="2193" y="2296"/>
                    <a:pt x="2295" y="2194"/>
                    <a:pt x="2426" y="2194"/>
                  </a:cubicBezTo>
                  <a:lnTo>
                    <a:pt x="3020" y="2194"/>
                  </a:lnTo>
                  <a:cubicBezTo>
                    <a:pt x="3271" y="2194"/>
                    <a:pt x="3475" y="1989"/>
                    <a:pt x="3475" y="1738"/>
                  </a:cubicBezTo>
                  <a:cubicBezTo>
                    <a:pt x="3475" y="1487"/>
                    <a:pt x="3271" y="1283"/>
                    <a:pt x="3020" y="1283"/>
                  </a:cubicBezTo>
                  <a:lnTo>
                    <a:pt x="2426" y="1283"/>
                  </a:lnTo>
                  <a:cubicBezTo>
                    <a:pt x="2295" y="1283"/>
                    <a:pt x="2193" y="1172"/>
                    <a:pt x="2193" y="1051"/>
                  </a:cubicBezTo>
                  <a:lnTo>
                    <a:pt x="2193" y="456"/>
                  </a:lnTo>
                  <a:cubicBezTo>
                    <a:pt x="2193" y="205"/>
                    <a:pt x="1989" y="1"/>
                    <a:pt x="17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16;p43">
              <a:extLst>
                <a:ext uri="{FF2B5EF4-FFF2-40B4-BE49-F238E27FC236}">
                  <a16:creationId xmlns:a16="http://schemas.microsoft.com/office/drawing/2014/main" id="{2D1DD88F-DEED-E4F2-8213-3B12DC035E69}"/>
                </a:ext>
              </a:extLst>
            </p:cNvPr>
            <p:cNvSpPr/>
            <p:nvPr/>
          </p:nvSpPr>
          <p:spPr>
            <a:xfrm rot="1800110">
              <a:off x="1056829" y="2607512"/>
              <a:ext cx="191333" cy="180090"/>
            </a:xfrm>
            <a:custGeom>
              <a:avLst/>
              <a:gdLst/>
              <a:ahLst/>
              <a:cxnLst/>
              <a:rect l="l" t="t" r="r" b="b"/>
              <a:pathLst>
                <a:path w="3838" h="3486" extrusionOk="0">
                  <a:moveTo>
                    <a:pt x="1915" y="1"/>
                  </a:moveTo>
                  <a:cubicBezTo>
                    <a:pt x="1805" y="1"/>
                    <a:pt x="1696" y="63"/>
                    <a:pt x="1655" y="189"/>
                  </a:cubicBezTo>
                  <a:lnTo>
                    <a:pt x="1413" y="932"/>
                  </a:lnTo>
                  <a:cubicBezTo>
                    <a:pt x="1376" y="1044"/>
                    <a:pt x="1274" y="1118"/>
                    <a:pt x="1153" y="1118"/>
                  </a:cubicBezTo>
                  <a:lnTo>
                    <a:pt x="372" y="1118"/>
                  </a:lnTo>
                  <a:cubicBezTo>
                    <a:pt x="112" y="1118"/>
                    <a:pt x="1" y="1462"/>
                    <a:pt x="214" y="1610"/>
                  </a:cubicBezTo>
                  <a:lnTo>
                    <a:pt x="846" y="2075"/>
                  </a:lnTo>
                  <a:cubicBezTo>
                    <a:pt x="939" y="2149"/>
                    <a:pt x="986" y="2270"/>
                    <a:pt x="948" y="2381"/>
                  </a:cubicBezTo>
                  <a:lnTo>
                    <a:pt x="707" y="3125"/>
                  </a:lnTo>
                  <a:cubicBezTo>
                    <a:pt x="643" y="3316"/>
                    <a:pt x="795" y="3485"/>
                    <a:pt x="966" y="3485"/>
                  </a:cubicBezTo>
                  <a:cubicBezTo>
                    <a:pt x="1019" y="3485"/>
                    <a:pt x="1074" y="3469"/>
                    <a:pt x="1125" y="3431"/>
                  </a:cubicBezTo>
                  <a:lnTo>
                    <a:pt x="1757" y="2967"/>
                  </a:lnTo>
                  <a:cubicBezTo>
                    <a:pt x="1803" y="2934"/>
                    <a:pt x="1859" y="2918"/>
                    <a:pt x="1916" y="2918"/>
                  </a:cubicBezTo>
                  <a:cubicBezTo>
                    <a:pt x="1973" y="2918"/>
                    <a:pt x="2031" y="2934"/>
                    <a:pt x="2082" y="2967"/>
                  </a:cubicBezTo>
                  <a:lnTo>
                    <a:pt x="2714" y="3431"/>
                  </a:lnTo>
                  <a:cubicBezTo>
                    <a:pt x="2765" y="3469"/>
                    <a:pt x="2820" y="3485"/>
                    <a:pt x="2873" y="3485"/>
                  </a:cubicBezTo>
                  <a:cubicBezTo>
                    <a:pt x="3043" y="3485"/>
                    <a:pt x="3195" y="3316"/>
                    <a:pt x="3132" y="3125"/>
                  </a:cubicBezTo>
                  <a:lnTo>
                    <a:pt x="2890" y="2381"/>
                  </a:lnTo>
                  <a:cubicBezTo>
                    <a:pt x="2853" y="2270"/>
                    <a:pt x="2890" y="2149"/>
                    <a:pt x="2992" y="2075"/>
                  </a:cubicBezTo>
                  <a:lnTo>
                    <a:pt x="3624" y="1610"/>
                  </a:lnTo>
                  <a:cubicBezTo>
                    <a:pt x="3838" y="1452"/>
                    <a:pt x="3726" y="1118"/>
                    <a:pt x="3457" y="1118"/>
                  </a:cubicBezTo>
                  <a:lnTo>
                    <a:pt x="2677" y="1118"/>
                  </a:lnTo>
                  <a:cubicBezTo>
                    <a:pt x="2556" y="1118"/>
                    <a:pt x="2454" y="1044"/>
                    <a:pt x="2416" y="932"/>
                  </a:cubicBezTo>
                  <a:lnTo>
                    <a:pt x="2175" y="189"/>
                  </a:lnTo>
                  <a:cubicBezTo>
                    <a:pt x="2133" y="63"/>
                    <a:pt x="2024" y="1"/>
                    <a:pt x="1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17;p43">
              <a:extLst>
                <a:ext uri="{FF2B5EF4-FFF2-40B4-BE49-F238E27FC236}">
                  <a16:creationId xmlns:a16="http://schemas.microsoft.com/office/drawing/2014/main" id="{4B034117-E101-83EF-B4DA-E094D7C74137}"/>
                </a:ext>
              </a:extLst>
            </p:cNvPr>
            <p:cNvSpPr/>
            <p:nvPr/>
          </p:nvSpPr>
          <p:spPr>
            <a:xfrm>
              <a:off x="713224" y="2982900"/>
              <a:ext cx="176400" cy="183000"/>
            </a:xfrm>
            <a:prstGeom prst="donut">
              <a:avLst>
                <a:gd name="adj" fmla="val 22523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C5649A5-5600-80C8-5C1D-08FB903255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48" y="1369997"/>
            <a:ext cx="2306905" cy="24035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F47948-0F99-00A1-A7AA-68A32B4224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240" y="1369996"/>
            <a:ext cx="2261520" cy="24085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8D4902-42CA-89B6-7BC0-7DC117066A2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547" y="1369996"/>
            <a:ext cx="2297101" cy="24035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55EC19-65B1-6F82-C574-986108F671F4}"/>
              </a:ext>
            </a:extLst>
          </p:cNvPr>
          <p:cNvSpPr txBox="1"/>
          <p:nvPr/>
        </p:nvSpPr>
        <p:spPr>
          <a:xfrm>
            <a:off x="8428882" y="4475139"/>
            <a:ext cx="261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080352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6">
          <a:extLst>
            <a:ext uri="{FF2B5EF4-FFF2-40B4-BE49-F238E27FC236}">
              <a16:creationId xmlns:a16="http://schemas.microsoft.com/office/drawing/2014/main" id="{CD3CA986-ECD4-7A68-2B57-B26596A38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614;p43">
            <a:extLst>
              <a:ext uri="{FF2B5EF4-FFF2-40B4-BE49-F238E27FC236}">
                <a16:creationId xmlns:a16="http://schemas.microsoft.com/office/drawing/2014/main" id="{7693B2F0-7316-1E2D-CAE4-0CA79E231206}"/>
              </a:ext>
            </a:extLst>
          </p:cNvPr>
          <p:cNvGrpSpPr/>
          <p:nvPr/>
        </p:nvGrpSpPr>
        <p:grpSpPr>
          <a:xfrm rot="10800000">
            <a:off x="492645" y="486327"/>
            <a:ext cx="567141" cy="617767"/>
            <a:chOff x="713224" y="2571739"/>
            <a:chExt cx="567141" cy="617767"/>
          </a:xfrm>
        </p:grpSpPr>
        <p:sp>
          <p:nvSpPr>
            <p:cNvPr id="6" name="Google Shape;615;p43">
              <a:extLst>
                <a:ext uri="{FF2B5EF4-FFF2-40B4-BE49-F238E27FC236}">
                  <a16:creationId xmlns:a16="http://schemas.microsoft.com/office/drawing/2014/main" id="{8F69EBF6-5DBA-ECD1-A9D5-C0EF2F867B27}"/>
                </a:ext>
              </a:extLst>
            </p:cNvPr>
            <p:cNvSpPr/>
            <p:nvPr/>
          </p:nvSpPr>
          <p:spPr>
            <a:xfrm>
              <a:off x="1095425" y="3009936"/>
              <a:ext cx="173279" cy="179570"/>
            </a:xfrm>
            <a:custGeom>
              <a:avLst/>
              <a:gdLst/>
              <a:ahLst/>
              <a:cxnLst/>
              <a:rect l="l" t="t" r="r" b="b"/>
              <a:pathLst>
                <a:path w="3476" h="3476" extrusionOk="0">
                  <a:moveTo>
                    <a:pt x="1738" y="1"/>
                  </a:moveTo>
                  <a:cubicBezTo>
                    <a:pt x="1487" y="1"/>
                    <a:pt x="1283" y="205"/>
                    <a:pt x="1283" y="456"/>
                  </a:cubicBezTo>
                  <a:lnTo>
                    <a:pt x="1283" y="1051"/>
                  </a:lnTo>
                  <a:cubicBezTo>
                    <a:pt x="1283" y="1172"/>
                    <a:pt x="1171" y="1283"/>
                    <a:pt x="1050" y="1283"/>
                  </a:cubicBezTo>
                  <a:lnTo>
                    <a:pt x="456" y="1283"/>
                  </a:lnTo>
                  <a:cubicBezTo>
                    <a:pt x="205" y="1283"/>
                    <a:pt x="1" y="1487"/>
                    <a:pt x="1" y="1738"/>
                  </a:cubicBezTo>
                  <a:cubicBezTo>
                    <a:pt x="1" y="1989"/>
                    <a:pt x="205" y="2194"/>
                    <a:pt x="456" y="2194"/>
                  </a:cubicBezTo>
                  <a:lnTo>
                    <a:pt x="1050" y="2194"/>
                  </a:lnTo>
                  <a:cubicBezTo>
                    <a:pt x="1171" y="2194"/>
                    <a:pt x="1283" y="2296"/>
                    <a:pt x="1283" y="2426"/>
                  </a:cubicBezTo>
                  <a:lnTo>
                    <a:pt x="1283" y="3020"/>
                  </a:lnTo>
                  <a:cubicBezTo>
                    <a:pt x="1283" y="3271"/>
                    <a:pt x="1487" y="3476"/>
                    <a:pt x="1738" y="3476"/>
                  </a:cubicBezTo>
                  <a:cubicBezTo>
                    <a:pt x="1989" y="3476"/>
                    <a:pt x="2193" y="3271"/>
                    <a:pt x="2193" y="3020"/>
                  </a:cubicBezTo>
                  <a:lnTo>
                    <a:pt x="2193" y="2426"/>
                  </a:lnTo>
                  <a:cubicBezTo>
                    <a:pt x="2193" y="2296"/>
                    <a:pt x="2295" y="2194"/>
                    <a:pt x="2426" y="2194"/>
                  </a:cubicBezTo>
                  <a:lnTo>
                    <a:pt x="3020" y="2194"/>
                  </a:lnTo>
                  <a:cubicBezTo>
                    <a:pt x="3271" y="2194"/>
                    <a:pt x="3475" y="1989"/>
                    <a:pt x="3475" y="1738"/>
                  </a:cubicBezTo>
                  <a:cubicBezTo>
                    <a:pt x="3475" y="1487"/>
                    <a:pt x="3271" y="1283"/>
                    <a:pt x="3020" y="1283"/>
                  </a:cubicBezTo>
                  <a:lnTo>
                    <a:pt x="2426" y="1283"/>
                  </a:lnTo>
                  <a:cubicBezTo>
                    <a:pt x="2295" y="1283"/>
                    <a:pt x="2193" y="1172"/>
                    <a:pt x="2193" y="1051"/>
                  </a:cubicBezTo>
                  <a:lnTo>
                    <a:pt x="2193" y="456"/>
                  </a:lnTo>
                  <a:cubicBezTo>
                    <a:pt x="2193" y="205"/>
                    <a:pt x="1989" y="1"/>
                    <a:pt x="17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16;p43">
              <a:extLst>
                <a:ext uri="{FF2B5EF4-FFF2-40B4-BE49-F238E27FC236}">
                  <a16:creationId xmlns:a16="http://schemas.microsoft.com/office/drawing/2014/main" id="{A1FC6838-637D-C51B-E8E6-D2CA2887C00B}"/>
                </a:ext>
              </a:extLst>
            </p:cNvPr>
            <p:cNvSpPr/>
            <p:nvPr/>
          </p:nvSpPr>
          <p:spPr>
            <a:xfrm rot="1800110">
              <a:off x="1056829" y="2607512"/>
              <a:ext cx="191333" cy="180090"/>
            </a:xfrm>
            <a:custGeom>
              <a:avLst/>
              <a:gdLst/>
              <a:ahLst/>
              <a:cxnLst/>
              <a:rect l="l" t="t" r="r" b="b"/>
              <a:pathLst>
                <a:path w="3838" h="3486" extrusionOk="0">
                  <a:moveTo>
                    <a:pt x="1915" y="1"/>
                  </a:moveTo>
                  <a:cubicBezTo>
                    <a:pt x="1805" y="1"/>
                    <a:pt x="1696" y="63"/>
                    <a:pt x="1655" y="189"/>
                  </a:cubicBezTo>
                  <a:lnTo>
                    <a:pt x="1413" y="932"/>
                  </a:lnTo>
                  <a:cubicBezTo>
                    <a:pt x="1376" y="1044"/>
                    <a:pt x="1274" y="1118"/>
                    <a:pt x="1153" y="1118"/>
                  </a:cubicBezTo>
                  <a:lnTo>
                    <a:pt x="372" y="1118"/>
                  </a:lnTo>
                  <a:cubicBezTo>
                    <a:pt x="112" y="1118"/>
                    <a:pt x="1" y="1462"/>
                    <a:pt x="214" y="1610"/>
                  </a:cubicBezTo>
                  <a:lnTo>
                    <a:pt x="846" y="2075"/>
                  </a:lnTo>
                  <a:cubicBezTo>
                    <a:pt x="939" y="2149"/>
                    <a:pt x="986" y="2270"/>
                    <a:pt x="948" y="2381"/>
                  </a:cubicBezTo>
                  <a:lnTo>
                    <a:pt x="707" y="3125"/>
                  </a:lnTo>
                  <a:cubicBezTo>
                    <a:pt x="643" y="3316"/>
                    <a:pt x="795" y="3485"/>
                    <a:pt x="966" y="3485"/>
                  </a:cubicBezTo>
                  <a:cubicBezTo>
                    <a:pt x="1019" y="3485"/>
                    <a:pt x="1074" y="3469"/>
                    <a:pt x="1125" y="3431"/>
                  </a:cubicBezTo>
                  <a:lnTo>
                    <a:pt x="1757" y="2967"/>
                  </a:lnTo>
                  <a:cubicBezTo>
                    <a:pt x="1803" y="2934"/>
                    <a:pt x="1859" y="2918"/>
                    <a:pt x="1916" y="2918"/>
                  </a:cubicBezTo>
                  <a:cubicBezTo>
                    <a:pt x="1973" y="2918"/>
                    <a:pt x="2031" y="2934"/>
                    <a:pt x="2082" y="2967"/>
                  </a:cubicBezTo>
                  <a:lnTo>
                    <a:pt x="2714" y="3431"/>
                  </a:lnTo>
                  <a:cubicBezTo>
                    <a:pt x="2765" y="3469"/>
                    <a:pt x="2820" y="3485"/>
                    <a:pt x="2873" y="3485"/>
                  </a:cubicBezTo>
                  <a:cubicBezTo>
                    <a:pt x="3043" y="3485"/>
                    <a:pt x="3195" y="3316"/>
                    <a:pt x="3132" y="3125"/>
                  </a:cubicBezTo>
                  <a:lnTo>
                    <a:pt x="2890" y="2381"/>
                  </a:lnTo>
                  <a:cubicBezTo>
                    <a:pt x="2853" y="2270"/>
                    <a:pt x="2890" y="2149"/>
                    <a:pt x="2992" y="2075"/>
                  </a:cubicBezTo>
                  <a:lnTo>
                    <a:pt x="3624" y="1610"/>
                  </a:lnTo>
                  <a:cubicBezTo>
                    <a:pt x="3838" y="1452"/>
                    <a:pt x="3726" y="1118"/>
                    <a:pt x="3457" y="1118"/>
                  </a:cubicBezTo>
                  <a:lnTo>
                    <a:pt x="2677" y="1118"/>
                  </a:lnTo>
                  <a:cubicBezTo>
                    <a:pt x="2556" y="1118"/>
                    <a:pt x="2454" y="1044"/>
                    <a:pt x="2416" y="932"/>
                  </a:cubicBezTo>
                  <a:lnTo>
                    <a:pt x="2175" y="189"/>
                  </a:lnTo>
                  <a:cubicBezTo>
                    <a:pt x="2133" y="63"/>
                    <a:pt x="2024" y="1"/>
                    <a:pt x="1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17;p43">
              <a:extLst>
                <a:ext uri="{FF2B5EF4-FFF2-40B4-BE49-F238E27FC236}">
                  <a16:creationId xmlns:a16="http://schemas.microsoft.com/office/drawing/2014/main" id="{4AC997F2-A75A-5FDF-3B18-C9609254FA18}"/>
                </a:ext>
              </a:extLst>
            </p:cNvPr>
            <p:cNvSpPr/>
            <p:nvPr/>
          </p:nvSpPr>
          <p:spPr>
            <a:xfrm>
              <a:off x="713224" y="2982900"/>
              <a:ext cx="176400" cy="183000"/>
            </a:xfrm>
            <a:prstGeom prst="donut">
              <a:avLst>
                <a:gd name="adj" fmla="val 22523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9B95B16-6D85-BE2B-BA5B-E02B61743CEA}"/>
              </a:ext>
            </a:extLst>
          </p:cNvPr>
          <p:cNvSpPr txBox="1"/>
          <p:nvPr/>
        </p:nvSpPr>
        <p:spPr>
          <a:xfrm>
            <a:off x="2855493" y="486327"/>
            <a:ext cx="34330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tx1"/>
                </a:solidFill>
              </a:rPr>
              <a:t>Random Forest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54FF31-7064-5422-3C6A-A78A69769DE8}"/>
              </a:ext>
            </a:extLst>
          </p:cNvPr>
          <p:cNvSpPr txBox="1"/>
          <p:nvPr/>
        </p:nvSpPr>
        <p:spPr>
          <a:xfrm>
            <a:off x="677585" y="1345873"/>
            <a:ext cx="437475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● Random Forest (RF) </a:t>
            </a:r>
            <a:r>
              <a:rPr lang="vi-VN" sz="1600" b="0" i="0" u="none" strike="noStrike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 một tập hợp các </a:t>
            </a:r>
            <a:r>
              <a:rPr lang="vi-VN" sz="1600" b="1" i="0" u="none" strike="noStrike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Decision</a:t>
            </a:r>
            <a:r>
              <a:rPr lang="vi-VN" sz="1600" b="0" i="0" u="none" strike="noStrike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1600" b="1" i="0" u="none" strike="noStrike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Trees</a:t>
            </a:r>
            <a:r>
              <a:rPr lang="vi-VN" sz="1600" b="0" i="0" u="none" strike="noStrike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(Cây quyết định), và sử dụng một cơ chế gọi là </a:t>
            </a:r>
            <a:r>
              <a:rPr lang="vi-VN" sz="1600" b="1" i="0" u="none" strike="noStrike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Bagging</a:t>
            </a:r>
            <a:r>
              <a:rPr lang="vi-VN" sz="1600" b="0" i="0" u="none" strike="noStrike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(Bootstrap Aggregating) để cải thiện độ chính xác và giảm thiểu overfitting so với các mô hình cây quyết định đơn lẻ</a:t>
            </a:r>
            <a:endParaRPr lang="en-US" sz="1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Picture 12" descr="A diagram of a tree&#10;&#10;Description automatically generated">
            <a:extLst>
              <a:ext uri="{FF2B5EF4-FFF2-40B4-BE49-F238E27FC236}">
                <a16:creationId xmlns:a16="http://schemas.microsoft.com/office/drawing/2014/main" id="{6CE08118-64AF-51B7-51D5-40F958340F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176" t="12436" r="12329" b="17156"/>
          <a:stretch/>
        </p:blipFill>
        <p:spPr>
          <a:xfrm>
            <a:off x="5207822" y="1221428"/>
            <a:ext cx="3413258" cy="18185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D00398-6672-D62B-F5E5-F4FF8B49E68E}"/>
              </a:ext>
            </a:extLst>
          </p:cNvPr>
          <p:cNvSpPr txBox="1"/>
          <p:nvPr/>
        </p:nvSpPr>
        <p:spPr>
          <a:xfrm>
            <a:off x="3453063" y="3157314"/>
            <a:ext cx="2237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Áp</a:t>
            </a: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GridSearch</a:t>
            </a:r>
            <a:endParaRPr lang="en-US" sz="16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EDE3FFC-B111-FE34-D500-D80F5642F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09" y="3495868"/>
            <a:ext cx="8288037" cy="639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C07ED3-1E4E-2B77-B84B-83CAB063B7B3}"/>
              </a:ext>
            </a:extLst>
          </p:cNvPr>
          <p:cNvSpPr txBox="1"/>
          <p:nvPr/>
        </p:nvSpPr>
        <p:spPr>
          <a:xfrm>
            <a:off x="8428882" y="4475139"/>
            <a:ext cx="261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786288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raffic Signs by Slidesgo">
  <a:themeElements>
    <a:clrScheme name="Simple Light">
      <a:dk1>
        <a:srgbClr val="522D2D"/>
      </a:dk1>
      <a:lt1>
        <a:srgbClr val="C9DFF5"/>
      </a:lt1>
      <a:dk2>
        <a:srgbClr val="33AEFF"/>
      </a:dk2>
      <a:lt2>
        <a:srgbClr val="A4C639"/>
      </a:lt2>
      <a:accent1>
        <a:srgbClr val="FFD800"/>
      </a:accent1>
      <a:accent2>
        <a:srgbClr val="E9662C"/>
      </a:accent2>
      <a:accent3>
        <a:srgbClr val="E84C3D"/>
      </a:accent3>
      <a:accent4>
        <a:srgbClr val="FF917D"/>
      </a:accent4>
      <a:accent5>
        <a:srgbClr val="9B59B6"/>
      </a:accent5>
      <a:accent6>
        <a:srgbClr val="FFFFFF"/>
      </a:accent6>
      <a:hlink>
        <a:srgbClr val="522D2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1545</TotalTime>
  <Words>625</Words>
  <Application>Microsoft Office PowerPoint</Application>
  <PresentationFormat>On-screen Show (16:9)</PresentationFormat>
  <Paragraphs>94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Bebas Neue</vt:lpstr>
      <vt:lpstr>Tahoma</vt:lpstr>
      <vt:lpstr>Arial</vt:lpstr>
      <vt:lpstr>Delius</vt:lpstr>
      <vt:lpstr>Lato</vt:lpstr>
      <vt:lpstr>Anaheim</vt:lpstr>
      <vt:lpstr>Traffic Signs by Slidesgo</vt:lpstr>
      <vt:lpstr>Đề tài: Phân loại biển báo giao thông</vt:lpstr>
      <vt:lpstr>Nội dung</vt:lpstr>
      <vt:lpstr>Giới thiệu</vt:lpstr>
      <vt:lpstr>PowerPoint Presentation</vt:lpstr>
      <vt:lpstr>PowerPoint Presentation</vt:lpstr>
      <vt:lpstr>Phương pháp </vt:lpstr>
      <vt:lpstr>PowerPoint Presentation</vt:lpstr>
      <vt:lpstr>PowerPoint Presentation</vt:lpstr>
      <vt:lpstr>PowerPoint Presentation</vt:lpstr>
      <vt:lpstr>PowerPoint Presentation</vt:lpstr>
      <vt:lpstr>Thực nghiệm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Kết luận</vt:lpstr>
      <vt:lpstr>PowerPoint Presentation</vt:lpstr>
      <vt:lpstr>Cảm ơn thầy và các bạn đã lắng nghe!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Phan Công Minh</cp:lastModifiedBy>
  <cp:revision>33</cp:revision>
  <dcterms:modified xsi:type="dcterms:W3CDTF">2024-12-16T07:15:02Z</dcterms:modified>
</cp:coreProperties>
</file>